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2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Подобные треугольники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929198"/>
            <a:ext cx="4343408" cy="1757378"/>
          </a:xfrm>
        </p:spPr>
        <p:txBody>
          <a:bodyPr>
            <a:normAutofit lnSpcReduction="10000"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Подготовила: ученица 8 «В» класса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МБОУСОШ №2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Шипунова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Наталья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2014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гОд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3073" name="Picture 1" descr="C:\Users\Павлина\Desktop\0002-003-Temy-zadac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27546">
            <a:off x="5608375" y="2109983"/>
            <a:ext cx="2260291" cy="22502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4" name="Picture 2" descr="C:\Users\Павлина\Desktop\similar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74946">
            <a:off x="1089831" y="3029240"/>
            <a:ext cx="2714913" cy="18954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0" y="0"/>
            <a:ext cx="5651500" cy="3429000"/>
          </a:xfrm>
          <a:prstGeom prst="star32">
            <a:avLst>
              <a:gd name="adj" fmla="val 37500"/>
            </a:avLst>
          </a:prstGeom>
          <a:gradFill rotWithShape="1">
            <a:gsLst>
              <a:gs pos="0">
                <a:srgbClr val="FFFF00"/>
              </a:gs>
              <a:gs pos="100000">
                <a:srgbClr val="FFFFCC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5786446" y="1500174"/>
            <a:ext cx="2987675" cy="1223962"/>
          </a:xfrm>
          <a:prstGeom prst="rtTriangle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3500000" sx="75000" sy="75000" algn="tl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>
              <a:solidFill>
                <a:srgbClr val="FFFFCC"/>
              </a:solidFill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323850" y="4214818"/>
            <a:ext cx="8605868" cy="1944687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45425" name="Object 17"/>
          <p:cNvGraphicFramePr>
            <a:graphicFrameLocks noChangeAspect="1"/>
          </p:cNvGraphicFramePr>
          <p:nvPr/>
        </p:nvGraphicFramePr>
        <p:xfrm>
          <a:off x="3214678" y="4572008"/>
          <a:ext cx="3455988" cy="747712"/>
        </p:xfrm>
        <a:graphic>
          <a:graphicData uri="http://schemas.openxmlformats.org/presentationml/2006/ole">
            <p:oleObj spid="_x0000_s5122" name="Формула" r:id="rId3" imgW="1409400" imgH="30456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285852" y="785794"/>
            <a:ext cx="371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solidFill>
                  <a:srgbClr val="E0040E"/>
                </a:solidFill>
                <a:latin typeface="Times New Roman" pitchFamily="18" charset="0"/>
              </a:rPr>
              <a:t>1. Высота прямоугольного треугольника, проведённая из вершины прямого угла, есть среднее пропорциональное между отрезками, на которые делится гипотенуза этой высотой.</a:t>
            </a:r>
            <a:endParaRPr lang="ru-RU" dirty="0">
              <a:solidFill>
                <a:srgbClr val="E0040E"/>
              </a:solidFill>
              <a:latin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stCxn id="5" idx="2"/>
          </p:cNvCxnSpPr>
          <p:nvPr/>
        </p:nvCxnSpPr>
        <p:spPr>
          <a:xfrm rot="5400000" flipH="1" flipV="1">
            <a:off x="5638812" y="1933560"/>
            <a:ext cx="938210" cy="6429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5357818" y="2643182"/>
            <a:ext cx="4315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388" y="1285860"/>
            <a:ext cx="468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 smtClean="0"/>
              <a:t>D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928670"/>
            <a:ext cx="4219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501090" y="2643182"/>
            <a:ext cx="4074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В</a:t>
            </a:r>
            <a:endParaRPr lang="ru-RU" sz="32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0" y="0"/>
            <a:ext cx="5580063" cy="3068638"/>
          </a:xfrm>
          <a:prstGeom prst="star24">
            <a:avLst>
              <a:gd name="adj" fmla="val 375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>Катет прямоугольного треугольника </a:t>
            </a:r>
          </a:p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>есть среднее пропорциональное между</a:t>
            </a:r>
          </a:p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> гипотенузой и отрезком гипотенузы, </a:t>
            </a:r>
          </a:p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>заключённом между катетом и высотой,</a:t>
            </a:r>
          </a:p>
          <a:p>
            <a:pPr algn="ctr">
              <a:spcBef>
                <a:spcPct val="50000"/>
              </a:spcBef>
            </a:pP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> проведённой из вершины прямого угла.</a:t>
            </a:r>
            <a:endParaRPr lang="ru-RU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285852" y="3214686"/>
            <a:ext cx="2303463" cy="3384550"/>
          </a:xfrm>
          <a:prstGeom prst="rtTriangl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2"/>
          </p:cNvCxnSpPr>
          <p:nvPr/>
        </p:nvCxnSpPr>
        <p:spPr>
          <a:xfrm rot="5400000" flipH="1" flipV="1">
            <a:off x="1593841" y="5264151"/>
            <a:ext cx="1027096" cy="16430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12"/>
          <p:cNvSpPr>
            <a:spLocks noChangeArrowheads="1"/>
          </p:cNvSpPr>
          <p:nvPr/>
        </p:nvSpPr>
        <p:spPr bwMode="auto">
          <a:xfrm>
            <a:off x="3571868" y="2357430"/>
            <a:ext cx="5219700" cy="4292600"/>
          </a:xfrm>
          <a:prstGeom prst="sun">
            <a:avLst>
              <a:gd name="adj" fmla="val 25000"/>
            </a:avLst>
          </a:prstGeom>
          <a:solidFill>
            <a:srgbClr val="D5EC8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5508625" y="333375"/>
            <a:ext cx="3311525" cy="2374900"/>
          </a:xfrm>
          <a:prstGeom prst="lightningBolt">
            <a:avLst/>
          </a:prstGeom>
          <a:gradFill rotWithShape="1">
            <a:gsLst>
              <a:gs pos="0">
                <a:srgbClr val="FF66FF"/>
              </a:gs>
              <a:gs pos="50000">
                <a:srgbClr val="E0040E"/>
              </a:gs>
              <a:gs pos="100000">
                <a:srgbClr val="FF66FF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5214942" y="4071942"/>
          <a:ext cx="2089150" cy="941387"/>
        </p:xfrm>
        <a:graphic>
          <a:graphicData uri="http://schemas.openxmlformats.org/presentationml/2006/ole">
            <p:oleObj spid="_x0000_s6146" name="Формула" r:id="rId3" imgW="1409400" imgH="634680" progId="Equation.3">
              <p:embed/>
            </p:oleObj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85786" y="6150114"/>
            <a:ext cx="458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chemeClr val="bg1"/>
                </a:solidFill>
              </a:rPr>
              <a:t>С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7224" y="3071810"/>
            <a:ext cx="4523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chemeClr val="bg1"/>
                </a:solidFill>
              </a:rPr>
              <a:t>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28926" y="5072074"/>
            <a:ext cx="3571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D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868" y="6150114"/>
            <a:ext cx="463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chemeClr val="bg1"/>
                </a:solidFill>
              </a:rPr>
              <a:t>В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7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5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57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decel="100000" fill="hold"/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7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93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93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193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193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93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193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193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193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93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2" dur="193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4" dur="193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6" dur="193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93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193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3" dur="193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193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93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193" decel="100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2" dur="193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4" dur="193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animBg="1"/>
      <p:bldP spid="8" grpId="0" animBg="1"/>
      <p:bldP spid="9" grpId="0" animBg="1"/>
      <p:bldP spid="9" grpId="1" animBg="1"/>
      <p:bldP spid="9" grpId="2" animBg="1"/>
      <p:bldP spid="9" grpId="3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FF00"/>
                </a:solidFill>
                <a:latin typeface="Monotype Corsiva" pitchFamily="66" charset="0"/>
              </a:rPr>
              <a:t>Спасибо за внимание!</a:t>
            </a:r>
            <a:endParaRPr lang="ru-RU" sz="8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928662" y="1285860"/>
            <a:ext cx="7696200" cy="4348163"/>
            <a:chOff x="576" y="336"/>
            <a:chExt cx="4848" cy="2739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576" y="720"/>
              <a:ext cx="1003" cy="963"/>
              <a:chOff x="288" y="2958"/>
              <a:chExt cx="1003" cy="963"/>
            </a:xfrm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750" y="3020"/>
                <a:ext cx="541" cy="546"/>
              </a:xfrm>
              <a:custGeom>
                <a:avLst/>
                <a:gdLst/>
                <a:ahLst/>
                <a:cxnLst>
                  <a:cxn ang="0">
                    <a:pos x="717" y="126"/>
                  </a:cxn>
                  <a:cxn ang="0">
                    <a:pos x="656" y="239"/>
                  </a:cxn>
                  <a:cxn ang="0">
                    <a:pos x="556" y="194"/>
                  </a:cxn>
                  <a:cxn ang="0">
                    <a:pos x="493" y="169"/>
                  </a:cxn>
                  <a:cxn ang="0">
                    <a:pos x="408" y="279"/>
                  </a:cxn>
                  <a:cxn ang="0">
                    <a:pos x="305" y="278"/>
                  </a:cxn>
                  <a:cxn ang="0">
                    <a:pos x="210" y="203"/>
                  </a:cxn>
                  <a:cxn ang="0">
                    <a:pos x="112" y="335"/>
                  </a:cxn>
                  <a:cxn ang="0">
                    <a:pos x="123" y="408"/>
                  </a:cxn>
                  <a:cxn ang="0">
                    <a:pos x="220" y="559"/>
                  </a:cxn>
                  <a:cxn ang="0">
                    <a:pos x="337" y="525"/>
                  </a:cxn>
                  <a:cxn ang="0">
                    <a:pos x="380" y="642"/>
                  </a:cxn>
                  <a:cxn ang="0">
                    <a:pos x="313" y="806"/>
                  </a:cxn>
                  <a:cxn ang="0">
                    <a:pos x="368" y="911"/>
                  </a:cxn>
                  <a:cxn ang="0">
                    <a:pos x="386" y="980"/>
                  </a:cxn>
                  <a:cxn ang="0">
                    <a:pos x="531" y="940"/>
                  </a:cxn>
                  <a:cxn ang="0">
                    <a:pos x="592" y="819"/>
                  </a:cxn>
                  <a:cxn ang="0">
                    <a:pos x="685" y="723"/>
                  </a:cxn>
                  <a:cxn ang="0">
                    <a:pos x="784" y="773"/>
                  </a:cxn>
                  <a:cxn ang="0">
                    <a:pos x="821" y="837"/>
                  </a:cxn>
                  <a:cxn ang="0">
                    <a:pos x="906" y="811"/>
                  </a:cxn>
                  <a:cxn ang="0">
                    <a:pos x="1008" y="828"/>
                  </a:cxn>
                  <a:cxn ang="0">
                    <a:pos x="1011" y="734"/>
                  </a:cxn>
                  <a:cxn ang="0">
                    <a:pos x="996" y="628"/>
                  </a:cxn>
                  <a:cxn ang="0">
                    <a:pos x="898" y="559"/>
                  </a:cxn>
                  <a:cxn ang="0">
                    <a:pos x="849" y="452"/>
                  </a:cxn>
                  <a:cxn ang="0">
                    <a:pos x="902" y="309"/>
                  </a:cxn>
                  <a:cxn ang="0">
                    <a:pos x="822" y="318"/>
                  </a:cxn>
                  <a:cxn ang="0">
                    <a:pos x="729" y="296"/>
                  </a:cxn>
                  <a:cxn ang="0">
                    <a:pos x="799" y="279"/>
                  </a:cxn>
                  <a:cxn ang="0">
                    <a:pos x="943" y="273"/>
                  </a:cxn>
                  <a:cxn ang="0">
                    <a:pos x="988" y="293"/>
                  </a:cxn>
                  <a:cxn ang="0">
                    <a:pos x="887" y="455"/>
                  </a:cxn>
                  <a:cxn ang="0">
                    <a:pos x="992" y="573"/>
                  </a:cxn>
                  <a:cxn ang="0">
                    <a:pos x="1037" y="732"/>
                  </a:cxn>
                  <a:cxn ang="0">
                    <a:pos x="997" y="865"/>
                  </a:cxn>
                  <a:cxn ang="0">
                    <a:pos x="881" y="856"/>
                  </a:cxn>
                  <a:cxn ang="0">
                    <a:pos x="769" y="908"/>
                  </a:cxn>
                  <a:cxn ang="0">
                    <a:pos x="734" y="775"/>
                  </a:cxn>
                  <a:cxn ang="0">
                    <a:pos x="577" y="964"/>
                  </a:cxn>
                  <a:cxn ang="0">
                    <a:pos x="476" y="976"/>
                  </a:cxn>
                  <a:cxn ang="0">
                    <a:pos x="362" y="1062"/>
                  </a:cxn>
                  <a:cxn ang="0">
                    <a:pos x="319" y="932"/>
                  </a:cxn>
                  <a:cxn ang="0">
                    <a:pos x="267" y="812"/>
                  </a:cxn>
                  <a:cxn ang="0">
                    <a:pos x="296" y="569"/>
                  </a:cxn>
                  <a:cxn ang="0">
                    <a:pos x="183" y="620"/>
                  </a:cxn>
                  <a:cxn ang="0">
                    <a:pos x="29" y="404"/>
                  </a:cxn>
                  <a:cxn ang="0">
                    <a:pos x="76" y="327"/>
                  </a:cxn>
                  <a:cxn ang="0">
                    <a:pos x="183" y="194"/>
                  </a:cxn>
                  <a:cxn ang="0">
                    <a:pos x="280" y="211"/>
                  </a:cxn>
                  <a:cxn ang="0">
                    <a:pos x="389" y="244"/>
                  </a:cxn>
                  <a:cxn ang="0">
                    <a:pos x="458" y="107"/>
                  </a:cxn>
                  <a:cxn ang="0">
                    <a:pos x="559" y="106"/>
                  </a:cxn>
                  <a:cxn ang="0">
                    <a:pos x="623" y="220"/>
                  </a:cxn>
                  <a:cxn ang="0">
                    <a:pos x="668" y="188"/>
                  </a:cxn>
                  <a:cxn ang="0">
                    <a:pos x="704" y="36"/>
                  </a:cxn>
                </a:cxnLst>
                <a:rect l="0" t="0" r="r" b="b"/>
                <a:pathLst>
                  <a:path w="1080" h="1092">
                    <a:moveTo>
                      <a:pt x="741" y="6"/>
                    </a:moveTo>
                    <a:lnTo>
                      <a:pt x="738" y="24"/>
                    </a:lnTo>
                    <a:lnTo>
                      <a:pt x="735" y="45"/>
                    </a:lnTo>
                    <a:lnTo>
                      <a:pt x="731" y="66"/>
                    </a:lnTo>
                    <a:lnTo>
                      <a:pt x="727" y="87"/>
                    </a:lnTo>
                    <a:lnTo>
                      <a:pt x="722" y="107"/>
                    </a:lnTo>
                    <a:lnTo>
                      <a:pt x="717" y="126"/>
                    </a:lnTo>
                    <a:lnTo>
                      <a:pt x="712" y="142"/>
                    </a:lnTo>
                    <a:lnTo>
                      <a:pt x="706" y="154"/>
                    </a:lnTo>
                    <a:lnTo>
                      <a:pt x="698" y="171"/>
                    </a:lnTo>
                    <a:lnTo>
                      <a:pt x="690" y="189"/>
                    </a:lnTo>
                    <a:lnTo>
                      <a:pt x="679" y="207"/>
                    </a:lnTo>
                    <a:lnTo>
                      <a:pt x="669" y="225"/>
                    </a:lnTo>
                    <a:lnTo>
                      <a:pt x="656" y="239"/>
                    </a:lnTo>
                    <a:lnTo>
                      <a:pt x="644" y="249"/>
                    </a:lnTo>
                    <a:lnTo>
                      <a:pt x="630" y="254"/>
                    </a:lnTo>
                    <a:lnTo>
                      <a:pt x="615" y="251"/>
                    </a:lnTo>
                    <a:lnTo>
                      <a:pt x="597" y="241"/>
                    </a:lnTo>
                    <a:lnTo>
                      <a:pt x="582" y="227"/>
                    </a:lnTo>
                    <a:lnTo>
                      <a:pt x="568" y="211"/>
                    </a:lnTo>
                    <a:lnTo>
                      <a:pt x="556" y="194"/>
                    </a:lnTo>
                    <a:lnTo>
                      <a:pt x="546" y="174"/>
                    </a:lnTo>
                    <a:lnTo>
                      <a:pt x="534" y="156"/>
                    </a:lnTo>
                    <a:lnTo>
                      <a:pt x="524" y="136"/>
                    </a:lnTo>
                    <a:lnTo>
                      <a:pt x="512" y="118"/>
                    </a:lnTo>
                    <a:lnTo>
                      <a:pt x="509" y="130"/>
                    </a:lnTo>
                    <a:lnTo>
                      <a:pt x="502" y="148"/>
                    </a:lnTo>
                    <a:lnTo>
                      <a:pt x="493" y="169"/>
                    </a:lnTo>
                    <a:lnTo>
                      <a:pt x="483" y="194"/>
                    </a:lnTo>
                    <a:lnTo>
                      <a:pt x="471" y="217"/>
                    </a:lnTo>
                    <a:lnTo>
                      <a:pt x="459" y="237"/>
                    </a:lnTo>
                    <a:lnTo>
                      <a:pt x="448" y="254"/>
                    </a:lnTo>
                    <a:lnTo>
                      <a:pt x="438" y="264"/>
                    </a:lnTo>
                    <a:lnTo>
                      <a:pt x="423" y="272"/>
                    </a:lnTo>
                    <a:lnTo>
                      <a:pt x="408" y="279"/>
                    </a:lnTo>
                    <a:lnTo>
                      <a:pt x="393" y="283"/>
                    </a:lnTo>
                    <a:lnTo>
                      <a:pt x="378" y="287"/>
                    </a:lnTo>
                    <a:lnTo>
                      <a:pt x="363" y="288"/>
                    </a:lnTo>
                    <a:lnTo>
                      <a:pt x="348" y="288"/>
                    </a:lnTo>
                    <a:lnTo>
                      <a:pt x="334" y="287"/>
                    </a:lnTo>
                    <a:lnTo>
                      <a:pt x="320" y="283"/>
                    </a:lnTo>
                    <a:lnTo>
                      <a:pt x="305" y="278"/>
                    </a:lnTo>
                    <a:lnTo>
                      <a:pt x="291" y="272"/>
                    </a:lnTo>
                    <a:lnTo>
                      <a:pt x="278" y="264"/>
                    </a:lnTo>
                    <a:lnTo>
                      <a:pt x="264" y="255"/>
                    </a:lnTo>
                    <a:lnTo>
                      <a:pt x="250" y="243"/>
                    </a:lnTo>
                    <a:lnTo>
                      <a:pt x="236" y="232"/>
                    </a:lnTo>
                    <a:lnTo>
                      <a:pt x="223" y="218"/>
                    </a:lnTo>
                    <a:lnTo>
                      <a:pt x="210" y="203"/>
                    </a:lnTo>
                    <a:lnTo>
                      <a:pt x="200" y="221"/>
                    </a:lnTo>
                    <a:lnTo>
                      <a:pt x="187" y="243"/>
                    </a:lnTo>
                    <a:lnTo>
                      <a:pt x="170" y="265"/>
                    </a:lnTo>
                    <a:lnTo>
                      <a:pt x="153" y="288"/>
                    </a:lnTo>
                    <a:lnTo>
                      <a:pt x="136" y="308"/>
                    </a:lnTo>
                    <a:lnTo>
                      <a:pt x="122" y="325"/>
                    </a:lnTo>
                    <a:lnTo>
                      <a:pt x="112" y="335"/>
                    </a:lnTo>
                    <a:lnTo>
                      <a:pt x="108" y="340"/>
                    </a:lnTo>
                    <a:lnTo>
                      <a:pt x="100" y="348"/>
                    </a:lnTo>
                    <a:lnTo>
                      <a:pt x="91" y="357"/>
                    </a:lnTo>
                    <a:lnTo>
                      <a:pt x="83" y="365"/>
                    </a:lnTo>
                    <a:lnTo>
                      <a:pt x="78" y="370"/>
                    </a:lnTo>
                    <a:lnTo>
                      <a:pt x="101" y="388"/>
                    </a:lnTo>
                    <a:lnTo>
                      <a:pt x="123" y="408"/>
                    </a:lnTo>
                    <a:lnTo>
                      <a:pt x="144" y="431"/>
                    </a:lnTo>
                    <a:lnTo>
                      <a:pt x="162" y="456"/>
                    </a:lnTo>
                    <a:lnTo>
                      <a:pt x="178" y="484"/>
                    </a:lnTo>
                    <a:lnTo>
                      <a:pt x="191" y="513"/>
                    </a:lnTo>
                    <a:lnTo>
                      <a:pt x="200" y="544"/>
                    </a:lnTo>
                    <a:lnTo>
                      <a:pt x="206" y="577"/>
                    </a:lnTo>
                    <a:lnTo>
                      <a:pt x="220" y="559"/>
                    </a:lnTo>
                    <a:lnTo>
                      <a:pt x="235" y="543"/>
                    </a:lnTo>
                    <a:lnTo>
                      <a:pt x="251" y="528"/>
                    </a:lnTo>
                    <a:lnTo>
                      <a:pt x="268" y="517"/>
                    </a:lnTo>
                    <a:lnTo>
                      <a:pt x="286" y="512"/>
                    </a:lnTo>
                    <a:lnTo>
                      <a:pt x="303" y="509"/>
                    </a:lnTo>
                    <a:lnTo>
                      <a:pt x="320" y="514"/>
                    </a:lnTo>
                    <a:lnTo>
                      <a:pt x="337" y="525"/>
                    </a:lnTo>
                    <a:lnTo>
                      <a:pt x="349" y="538"/>
                    </a:lnTo>
                    <a:lnTo>
                      <a:pt x="359" y="552"/>
                    </a:lnTo>
                    <a:lnTo>
                      <a:pt x="367" y="568"/>
                    </a:lnTo>
                    <a:lnTo>
                      <a:pt x="374" y="585"/>
                    </a:lnTo>
                    <a:lnTo>
                      <a:pt x="379" y="604"/>
                    </a:lnTo>
                    <a:lnTo>
                      <a:pt x="380" y="622"/>
                    </a:lnTo>
                    <a:lnTo>
                      <a:pt x="380" y="642"/>
                    </a:lnTo>
                    <a:lnTo>
                      <a:pt x="378" y="662"/>
                    </a:lnTo>
                    <a:lnTo>
                      <a:pt x="372" y="684"/>
                    </a:lnTo>
                    <a:lnTo>
                      <a:pt x="363" y="710"/>
                    </a:lnTo>
                    <a:lnTo>
                      <a:pt x="350" y="736"/>
                    </a:lnTo>
                    <a:lnTo>
                      <a:pt x="337" y="763"/>
                    </a:lnTo>
                    <a:lnTo>
                      <a:pt x="324" y="786"/>
                    </a:lnTo>
                    <a:lnTo>
                      <a:pt x="313" y="806"/>
                    </a:lnTo>
                    <a:lnTo>
                      <a:pt x="304" y="820"/>
                    </a:lnTo>
                    <a:lnTo>
                      <a:pt x="301" y="826"/>
                    </a:lnTo>
                    <a:lnTo>
                      <a:pt x="318" y="837"/>
                    </a:lnTo>
                    <a:lnTo>
                      <a:pt x="333" y="852"/>
                    </a:lnTo>
                    <a:lnTo>
                      <a:pt x="347" y="871"/>
                    </a:lnTo>
                    <a:lnTo>
                      <a:pt x="359" y="890"/>
                    </a:lnTo>
                    <a:lnTo>
                      <a:pt x="368" y="911"/>
                    </a:lnTo>
                    <a:lnTo>
                      <a:pt x="377" y="934"/>
                    </a:lnTo>
                    <a:lnTo>
                      <a:pt x="382" y="957"/>
                    </a:lnTo>
                    <a:lnTo>
                      <a:pt x="385" y="981"/>
                    </a:lnTo>
                    <a:lnTo>
                      <a:pt x="385" y="981"/>
                    </a:lnTo>
                    <a:lnTo>
                      <a:pt x="385" y="980"/>
                    </a:lnTo>
                    <a:lnTo>
                      <a:pt x="385" y="980"/>
                    </a:lnTo>
                    <a:lnTo>
                      <a:pt x="386" y="980"/>
                    </a:lnTo>
                    <a:lnTo>
                      <a:pt x="404" y="966"/>
                    </a:lnTo>
                    <a:lnTo>
                      <a:pt x="424" y="954"/>
                    </a:lnTo>
                    <a:lnTo>
                      <a:pt x="445" y="946"/>
                    </a:lnTo>
                    <a:lnTo>
                      <a:pt x="466" y="939"/>
                    </a:lnTo>
                    <a:lnTo>
                      <a:pt x="488" y="937"/>
                    </a:lnTo>
                    <a:lnTo>
                      <a:pt x="510" y="937"/>
                    </a:lnTo>
                    <a:lnTo>
                      <a:pt x="531" y="940"/>
                    </a:lnTo>
                    <a:lnTo>
                      <a:pt x="550" y="947"/>
                    </a:lnTo>
                    <a:lnTo>
                      <a:pt x="553" y="939"/>
                    </a:lnTo>
                    <a:lnTo>
                      <a:pt x="556" y="923"/>
                    </a:lnTo>
                    <a:lnTo>
                      <a:pt x="563" y="901"/>
                    </a:lnTo>
                    <a:lnTo>
                      <a:pt x="571" y="874"/>
                    </a:lnTo>
                    <a:lnTo>
                      <a:pt x="580" y="846"/>
                    </a:lnTo>
                    <a:lnTo>
                      <a:pt x="592" y="819"/>
                    </a:lnTo>
                    <a:lnTo>
                      <a:pt x="602" y="794"/>
                    </a:lnTo>
                    <a:lnTo>
                      <a:pt x="614" y="775"/>
                    </a:lnTo>
                    <a:lnTo>
                      <a:pt x="625" y="760"/>
                    </a:lnTo>
                    <a:lnTo>
                      <a:pt x="639" y="748"/>
                    </a:lnTo>
                    <a:lnTo>
                      <a:pt x="654" y="737"/>
                    </a:lnTo>
                    <a:lnTo>
                      <a:pt x="669" y="729"/>
                    </a:lnTo>
                    <a:lnTo>
                      <a:pt x="685" y="723"/>
                    </a:lnTo>
                    <a:lnTo>
                      <a:pt x="703" y="720"/>
                    </a:lnTo>
                    <a:lnTo>
                      <a:pt x="719" y="719"/>
                    </a:lnTo>
                    <a:lnTo>
                      <a:pt x="735" y="721"/>
                    </a:lnTo>
                    <a:lnTo>
                      <a:pt x="753" y="728"/>
                    </a:lnTo>
                    <a:lnTo>
                      <a:pt x="767" y="740"/>
                    </a:lnTo>
                    <a:lnTo>
                      <a:pt x="777" y="755"/>
                    </a:lnTo>
                    <a:lnTo>
                      <a:pt x="784" y="773"/>
                    </a:lnTo>
                    <a:lnTo>
                      <a:pt x="788" y="794"/>
                    </a:lnTo>
                    <a:lnTo>
                      <a:pt x="789" y="817"/>
                    </a:lnTo>
                    <a:lnTo>
                      <a:pt x="788" y="840"/>
                    </a:lnTo>
                    <a:lnTo>
                      <a:pt x="784" y="863"/>
                    </a:lnTo>
                    <a:lnTo>
                      <a:pt x="797" y="854"/>
                    </a:lnTo>
                    <a:lnTo>
                      <a:pt x="808" y="844"/>
                    </a:lnTo>
                    <a:lnTo>
                      <a:pt x="821" y="837"/>
                    </a:lnTo>
                    <a:lnTo>
                      <a:pt x="833" y="831"/>
                    </a:lnTo>
                    <a:lnTo>
                      <a:pt x="844" y="825"/>
                    </a:lnTo>
                    <a:lnTo>
                      <a:pt x="856" y="819"/>
                    </a:lnTo>
                    <a:lnTo>
                      <a:pt x="867" y="816"/>
                    </a:lnTo>
                    <a:lnTo>
                      <a:pt x="880" y="813"/>
                    </a:lnTo>
                    <a:lnTo>
                      <a:pt x="893" y="812"/>
                    </a:lnTo>
                    <a:lnTo>
                      <a:pt x="906" y="811"/>
                    </a:lnTo>
                    <a:lnTo>
                      <a:pt x="921" y="812"/>
                    </a:lnTo>
                    <a:lnTo>
                      <a:pt x="936" y="814"/>
                    </a:lnTo>
                    <a:lnTo>
                      <a:pt x="952" y="818"/>
                    </a:lnTo>
                    <a:lnTo>
                      <a:pt x="971" y="823"/>
                    </a:lnTo>
                    <a:lnTo>
                      <a:pt x="989" y="828"/>
                    </a:lnTo>
                    <a:lnTo>
                      <a:pt x="1010" y="835"/>
                    </a:lnTo>
                    <a:lnTo>
                      <a:pt x="1008" y="828"/>
                    </a:lnTo>
                    <a:lnTo>
                      <a:pt x="1004" y="814"/>
                    </a:lnTo>
                    <a:lnTo>
                      <a:pt x="1001" y="799"/>
                    </a:lnTo>
                    <a:lnTo>
                      <a:pt x="999" y="788"/>
                    </a:lnTo>
                    <a:lnTo>
                      <a:pt x="1000" y="783"/>
                    </a:lnTo>
                    <a:lnTo>
                      <a:pt x="1002" y="772"/>
                    </a:lnTo>
                    <a:lnTo>
                      <a:pt x="1007" y="756"/>
                    </a:lnTo>
                    <a:lnTo>
                      <a:pt x="1011" y="734"/>
                    </a:lnTo>
                    <a:lnTo>
                      <a:pt x="1017" y="712"/>
                    </a:lnTo>
                    <a:lnTo>
                      <a:pt x="1024" y="689"/>
                    </a:lnTo>
                    <a:lnTo>
                      <a:pt x="1032" y="667"/>
                    </a:lnTo>
                    <a:lnTo>
                      <a:pt x="1039" y="650"/>
                    </a:lnTo>
                    <a:lnTo>
                      <a:pt x="1025" y="643"/>
                    </a:lnTo>
                    <a:lnTo>
                      <a:pt x="1011" y="636"/>
                    </a:lnTo>
                    <a:lnTo>
                      <a:pt x="996" y="628"/>
                    </a:lnTo>
                    <a:lnTo>
                      <a:pt x="981" y="620"/>
                    </a:lnTo>
                    <a:lnTo>
                      <a:pt x="966" y="611"/>
                    </a:lnTo>
                    <a:lnTo>
                      <a:pt x="952" y="603"/>
                    </a:lnTo>
                    <a:lnTo>
                      <a:pt x="937" y="592"/>
                    </a:lnTo>
                    <a:lnTo>
                      <a:pt x="924" y="582"/>
                    </a:lnTo>
                    <a:lnTo>
                      <a:pt x="911" y="570"/>
                    </a:lnTo>
                    <a:lnTo>
                      <a:pt x="898" y="559"/>
                    </a:lnTo>
                    <a:lnTo>
                      <a:pt x="887" y="546"/>
                    </a:lnTo>
                    <a:lnTo>
                      <a:pt x="876" y="532"/>
                    </a:lnTo>
                    <a:lnTo>
                      <a:pt x="867" y="517"/>
                    </a:lnTo>
                    <a:lnTo>
                      <a:pt x="859" y="501"/>
                    </a:lnTo>
                    <a:lnTo>
                      <a:pt x="853" y="485"/>
                    </a:lnTo>
                    <a:lnTo>
                      <a:pt x="849" y="467"/>
                    </a:lnTo>
                    <a:lnTo>
                      <a:pt x="849" y="452"/>
                    </a:lnTo>
                    <a:lnTo>
                      <a:pt x="852" y="431"/>
                    </a:lnTo>
                    <a:lnTo>
                      <a:pt x="859" y="408"/>
                    </a:lnTo>
                    <a:lnTo>
                      <a:pt x="868" y="383"/>
                    </a:lnTo>
                    <a:lnTo>
                      <a:pt x="878" y="358"/>
                    </a:lnTo>
                    <a:lnTo>
                      <a:pt x="887" y="336"/>
                    </a:lnTo>
                    <a:lnTo>
                      <a:pt x="895" y="319"/>
                    </a:lnTo>
                    <a:lnTo>
                      <a:pt x="902" y="309"/>
                    </a:lnTo>
                    <a:lnTo>
                      <a:pt x="891" y="310"/>
                    </a:lnTo>
                    <a:lnTo>
                      <a:pt x="881" y="311"/>
                    </a:lnTo>
                    <a:lnTo>
                      <a:pt x="870" y="312"/>
                    </a:lnTo>
                    <a:lnTo>
                      <a:pt x="858" y="315"/>
                    </a:lnTo>
                    <a:lnTo>
                      <a:pt x="847" y="316"/>
                    </a:lnTo>
                    <a:lnTo>
                      <a:pt x="835" y="318"/>
                    </a:lnTo>
                    <a:lnTo>
                      <a:pt x="822" y="318"/>
                    </a:lnTo>
                    <a:lnTo>
                      <a:pt x="810" y="319"/>
                    </a:lnTo>
                    <a:lnTo>
                      <a:pt x="797" y="318"/>
                    </a:lnTo>
                    <a:lnTo>
                      <a:pt x="783" y="317"/>
                    </a:lnTo>
                    <a:lnTo>
                      <a:pt x="770" y="313"/>
                    </a:lnTo>
                    <a:lnTo>
                      <a:pt x="757" y="309"/>
                    </a:lnTo>
                    <a:lnTo>
                      <a:pt x="743" y="303"/>
                    </a:lnTo>
                    <a:lnTo>
                      <a:pt x="729" y="296"/>
                    </a:lnTo>
                    <a:lnTo>
                      <a:pt x="714" y="286"/>
                    </a:lnTo>
                    <a:lnTo>
                      <a:pt x="700" y="274"/>
                    </a:lnTo>
                    <a:lnTo>
                      <a:pt x="741" y="237"/>
                    </a:lnTo>
                    <a:lnTo>
                      <a:pt x="752" y="252"/>
                    </a:lnTo>
                    <a:lnTo>
                      <a:pt x="766" y="264"/>
                    </a:lnTo>
                    <a:lnTo>
                      <a:pt x="782" y="273"/>
                    </a:lnTo>
                    <a:lnTo>
                      <a:pt x="799" y="279"/>
                    </a:lnTo>
                    <a:lnTo>
                      <a:pt x="818" y="282"/>
                    </a:lnTo>
                    <a:lnTo>
                      <a:pt x="838" y="283"/>
                    </a:lnTo>
                    <a:lnTo>
                      <a:pt x="859" y="282"/>
                    </a:lnTo>
                    <a:lnTo>
                      <a:pt x="880" y="281"/>
                    </a:lnTo>
                    <a:lnTo>
                      <a:pt x="902" y="279"/>
                    </a:lnTo>
                    <a:lnTo>
                      <a:pt x="923" y="277"/>
                    </a:lnTo>
                    <a:lnTo>
                      <a:pt x="943" y="273"/>
                    </a:lnTo>
                    <a:lnTo>
                      <a:pt x="963" y="271"/>
                    </a:lnTo>
                    <a:lnTo>
                      <a:pt x="981" y="269"/>
                    </a:lnTo>
                    <a:lnTo>
                      <a:pt x="997" y="267"/>
                    </a:lnTo>
                    <a:lnTo>
                      <a:pt x="1012" y="269"/>
                    </a:lnTo>
                    <a:lnTo>
                      <a:pt x="1025" y="271"/>
                    </a:lnTo>
                    <a:lnTo>
                      <a:pt x="1008" y="281"/>
                    </a:lnTo>
                    <a:lnTo>
                      <a:pt x="988" y="293"/>
                    </a:lnTo>
                    <a:lnTo>
                      <a:pt x="966" y="307"/>
                    </a:lnTo>
                    <a:lnTo>
                      <a:pt x="946" y="324"/>
                    </a:lnTo>
                    <a:lnTo>
                      <a:pt x="926" y="343"/>
                    </a:lnTo>
                    <a:lnTo>
                      <a:pt x="909" y="366"/>
                    </a:lnTo>
                    <a:lnTo>
                      <a:pt x="896" y="393"/>
                    </a:lnTo>
                    <a:lnTo>
                      <a:pt x="887" y="423"/>
                    </a:lnTo>
                    <a:lnTo>
                      <a:pt x="887" y="455"/>
                    </a:lnTo>
                    <a:lnTo>
                      <a:pt x="890" y="483"/>
                    </a:lnTo>
                    <a:lnTo>
                      <a:pt x="898" y="505"/>
                    </a:lnTo>
                    <a:lnTo>
                      <a:pt x="910" y="520"/>
                    </a:lnTo>
                    <a:lnTo>
                      <a:pt x="929" y="535"/>
                    </a:lnTo>
                    <a:lnTo>
                      <a:pt x="949" y="548"/>
                    </a:lnTo>
                    <a:lnTo>
                      <a:pt x="970" y="561"/>
                    </a:lnTo>
                    <a:lnTo>
                      <a:pt x="992" y="573"/>
                    </a:lnTo>
                    <a:lnTo>
                      <a:pt x="1012" y="582"/>
                    </a:lnTo>
                    <a:lnTo>
                      <a:pt x="1035" y="591"/>
                    </a:lnTo>
                    <a:lnTo>
                      <a:pt x="1057" y="599"/>
                    </a:lnTo>
                    <a:lnTo>
                      <a:pt x="1080" y="606"/>
                    </a:lnTo>
                    <a:lnTo>
                      <a:pt x="1061" y="647"/>
                    </a:lnTo>
                    <a:lnTo>
                      <a:pt x="1047" y="690"/>
                    </a:lnTo>
                    <a:lnTo>
                      <a:pt x="1037" y="732"/>
                    </a:lnTo>
                    <a:lnTo>
                      <a:pt x="1032" y="772"/>
                    </a:lnTo>
                    <a:lnTo>
                      <a:pt x="1028" y="808"/>
                    </a:lnTo>
                    <a:lnTo>
                      <a:pt x="1027" y="839"/>
                    </a:lnTo>
                    <a:lnTo>
                      <a:pt x="1027" y="862"/>
                    </a:lnTo>
                    <a:lnTo>
                      <a:pt x="1027" y="876"/>
                    </a:lnTo>
                    <a:lnTo>
                      <a:pt x="1012" y="870"/>
                    </a:lnTo>
                    <a:lnTo>
                      <a:pt x="997" y="865"/>
                    </a:lnTo>
                    <a:lnTo>
                      <a:pt x="981" y="861"/>
                    </a:lnTo>
                    <a:lnTo>
                      <a:pt x="965" y="857"/>
                    </a:lnTo>
                    <a:lnTo>
                      <a:pt x="948" y="855"/>
                    </a:lnTo>
                    <a:lnTo>
                      <a:pt x="932" y="854"/>
                    </a:lnTo>
                    <a:lnTo>
                      <a:pt x="914" y="854"/>
                    </a:lnTo>
                    <a:lnTo>
                      <a:pt x="897" y="855"/>
                    </a:lnTo>
                    <a:lnTo>
                      <a:pt x="881" y="856"/>
                    </a:lnTo>
                    <a:lnTo>
                      <a:pt x="864" y="859"/>
                    </a:lnTo>
                    <a:lnTo>
                      <a:pt x="848" y="864"/>
                    </a:lnTo>
                    <a:lnTo>
                      <a:pt x="830" y="870"/>
                    </a:lnTo>
                    <a:lnTo>
                      <a:pt x="814" y="877"/>
                    </a:lnTo>
                    <a:lnTo>
                      <a:pt x="799" y="886"/>
                    </a:lnTo>
                    <a:lnTo>
                      <a:pt x="784" y="896"/>
                    </a:lnTo>
                    <a:lnTo>
                      <a:pt x="769" y="908"/>
                    </a:lnTo>
                    <a:lnTo>
                      <a:pt x="768" y="900"/>
                    </a:lnTo>
                    <a:lnTo>
                      <a:pt x="766" y="884"/>
                    </a:lnTo>
                    <a:lnTo>
                      <a:pt x="762" y="862"/>
                    </a:lnTo>
                    <a:lnTo>
                      <a:pt x="757" y="837"/>
                    </a:lnTo>
                    <a:lnTo>
                      <a:pt x="750" y="813"/>
                    </a:lnTo>
                    <a:lnTo>
                      <a:pt x="742" y="791"/>
                    </a:lnTo>
                    <a:lnTo>
                      <a:pt x="734" y="775"/>
                    </a:lnTo>
                    <a:lnTo>
                      <a:pt x="723" y="768"/>
                    </a:lnTo>
                    <a:lnTo>
                      <a:pt x="681" y="772"/>
                    </a:lnTo>
                    <a:lnTo>
                      <a:pt x="646" y="795"/>
                    </a:lnTo>
                    <a:lnTo>
                      <a:pt x="620" y="832"/>
                    </a:lnTo>
                    <a:lnTo>
                      <a:pt x="599" y="876"/>
                    </a:lnTo>
                    <a:lnTo>
                      <a:pt x="585" y="922"/>
                    </a:lnTo>
                    <a:lnTo>
                      <a:pt x="577" y="964"/>
                    </a:lnTo>
                    <a:lnTo>
                      <a:pt x="574" y="996"/>
                    </a:lnTo>
                    <a:lnTo>
                      <a:pt x="574" y="1013"/>
                    </a:lnTo>
                    <a:lnTo>
                      <a:pt x="555" y="993"/>
                    </a:lnTo>
                    <a:lnTo>
                      <a:pt x="536" y="980"/>
                    </a:lnTo>
                    <a:lnTo>
                      <a:pt x="515" y="973"/>
                    </a:lnTo>
                    <a:lnTo>
                      <a:pt x="495" y="972"/>
                    </a:lnTo>
                    <a:lnTo>
                      <a:pt x="476" y="976"/>
                    </a:lnTo>
                    <a:lnTo>
                      <a:pt x="456" y="983"/>
                    </a:lnTo>
                    <a:lnTo>
                      <a:pt x="436" y="993"/>
                    </a:lnTo>
                    <a:lnTo>
                      <a:pt x="419" y="1006"/>
                    </a:lnTo>
                    <a:lnTo>
                      <a:pt x="402" y="1019"/>
                    </a:lnTo>
                    <a:lnTo>
                      <a:pt x="387" y="1033"/>
                    </a:lnTo>
                    <a:lnTo>
                      <a:pt x="373" y="1048"/>
                    </a:lnTo>
                    <a:lnTo>
                      <a:pt x="362" y="1062"/>
                    </a:lnTo>
                    <a:lnTo>
                      <a:pt x="351" y="1074"/>
                    </a:lnTo>
                    <a:lnTo>
                      <a:pt x="344" y="1084"/>
                    </a:lnTo>
                    <a:lnTo>
                      <a:pt x="340" y="1090"/>
                    </a:lnTo>
                    <a:lnTo>
                      <a:pt x="339" y="1092"/>
                    </a:lnTo>
                    <a:lnTo>
                      <a:pt x="339" y="1025"/>
                    </a:lnTo>
                    <a:lnTo>
                      <a:pt x="332" y="972"/>
                    </a:lnTo>
                    <a:lnTo>
                      <a:pt x="319" y="932"/>
                    </a:lnTo>
                    <a:lnTo>
                      <a:pt x="304" y="901"/>
                    </a:lnTo>
                    <a:lnTo>
                      <a:pt x="287" y="879"/>
                    </a:lnTo>
                    <a:lnTo>
                      <a:pt x="268" y="863"/>
                    </a:lnTo>
                    <a:lnTo>
                      <a:pt x="250" y="851"/>
                    </a:lnTo>
                    <a:lnTo>
                      <a:pt x="235" y="842"/>
                    </a:lnTo>
                    <a:lnTo>
                      <a:pt x="246" y="833"/>
                    </a:lnTo>
                    <a:lnTo>
                      <a:pt x="267" y="812"/>
                    </a:lnTo>
                    <a:lnTo>
                      <a:pt x="291" y="780"/>
                    </a:lnTo>
                    <a:lnTo>
                      <a:pt x="314" y="742"/>
                    </a:lnTo>
                    <a:lnTo>
                      <a:pt x="333" y="699"/>
                    </a:lnTo>
                    <a:lnTo>
                      <a:pt x="341" y="656"/>
                    </a:lnTo>
                    <a:lnTo>
                      <a:pt x="334" y="613"/>
                    </a:lnTo>
                    <a:lnTo>
                      <a:pt x="307" y="574"/>
                    </a:lnTo>
                    <a:lnTo>
                      <a:pt x="296" y="569"/>
                    </a:lnTo>
                    <a:lnTo>
                      <a:pt x="280" y="571"/>
                    </a:lnTo>
                    <a:lnTo>
                      <a:pt x="260" y="578"/>
                    </a:lnTo>
                    <a:lnTo>
                      <a:pt x="239" y="588"/>
                    </a:lnTo>
                    <a:lnTo>
                      <a:pt x="219" y="598"/>
                    </a:lnTo>
                    <a:lnTo>
                      <a:pt x="201" y="608"/>
                    </a:lnTo>
                    <a:lnTo>
                      <a:pt x="189" y="615"/>
                    </a:lnTo>
                    <a:lnTo>
                      <a:pt x="183" y="620"/>
                    </a:lnTo>
                    <a:lnTo>
                      <a:pt x="177" y="581"/>
                    </a:lnTo>
                    <a:lnTo>
                      <a:pt x="162" y="544"/>
                    </a:lnTo>
                    <a:lnTo>
                      <a:pt x="143" y="509"/>
                    </a:lnTo>
                    <a:lnTo>
                      <a:pt x="117" y="478"/>
                    </a:lnTo>
                    <a:lnTo>
                      <a:pt x="89" y="450"/>
                    </a:lnTo>
                    <a:lnTo>
                      <a:pt x="59" y="426"/>
                    </a:lnTo>
                    <a:lnTo>
                      <a:pt x="29" y="404"/>
                    </a:lnTo>
                    <a:lnTo>
                      <a:pt x="0" y="386"/>
                    </a:lnTo>
                    <a:lnTo>
                      <a:pt x="9" y="381"/>
                    </a:lnTo>
                    <a:lnTo>
                      <a:pt x="19" y="373"/>
                    </a:lnTo>
                    <a:lnTo>
                      <a:pt x="31" y="365"/>
                    </a:lnTo>
                    <a:lnTo>
                      <a:pt x="45" y="354"/>
                    </a:lnTo>
                    <a:lnTo>
                      <a:pt x="60" y="341"/>
                    </a:lnTo>
                    <a:lnTo>
                      <a:pt x="76" y="327"/>
                    </a:lnTo>
                    <a:lnTo>
                      <a:pt x="92" y="311"/>
                    </a:lnTo>
                    <a:lnTo>
                      <a:pt x="108" y="294"/>
                    </a:lnTo>
                    <a:lnTo>
                      <a:pt x="124" y="275"/>
                    </a:lnTo>
                    <a:lnTo>
                      <a:pt x="140" y="257"/>
                    </a:lnTo>
                    <a:lnTo>
                      <a:pt x="157" y="236"/>
                    </a:lnTo>
                    <a:lnTo>
                      <a:pt x="170" y="216"/>
                    </a:lnTo>
                    <a:lnTo>
                      <a:pt x="183" y="194"/>
                    </a:lnTo>
                    <a:lnTo>
                      <a:pt x="195" y="172"/>
                    </a:lnTo>
                    <a:lnTo>
                      <a:pt x="205" y="150"/>
                    </a:lnTo>
                    <a:lnTo>
                      <a:pt x="212" y="127"/>
                    </a:lnTo>
                    <a:lnTo>
                      <a:pt x="229" y="153"/>
                    </a:lnTo>
                    <a:lnTo>
                      <a:pt x="245" y="176"/>
                    </a:lnTo>
                    <a:lnTo>
                      <a:pt x="263" y="195"/>
                    </a:lnTo>
                    <a:lnTo>
                      <a:pt x="280" y="211"/>
                    </a:lnTo>
                    <a:lnTo>
                      <a:pt x="298" y="224"/>
                    </a:lnTo>
                    <a:lnTo>
                      <a:pt x="318" y="233"/>
                    </a:lnTo>
                    <a:lnTo>
                      <a:pt x="340" y="241"/>
                    </a:lnTo>
                    <a:lnTo>
                      <a:pt x="362" y="247"/>
                    </a:lnTo>
                    <a:lnTo>
                      <a:pt x="371" y="248"/>
                    </a:lnTo>
                    <a:lnTo>
                      <a:pt x="380" y="247"/>
                    </a:lnTo>
                    <a:lnTo>
                      <a:pt x="389" y="244"/>
                    </a:lnTo>
                    <a:lnTo>
                      <a:pt x="400" y="240"/>
                    </a:lnTo>
                    <a:lnTo>
                      <a:pt x="410" y="234"/>
                    </a:lnTo>
                    <a:lnTo>
                      <a:pt x="421" y="226"/>
                    </a:lnTo>
                    <a:lnTo>
                      <a:pt x="432" y="216"/>
                    </a:lnTo>
                    <a:lnTo>
                      <a:pt x="443" y="204"/>
                    </a:lnTo>
                    <a:lnTo>
                      <a:pt x="456" y="159"/>
                    </a:lnTo>
                    <a:lnTo>
                      <a:pt x="458" y="107"/>
                    </a:lnTo>
                    <a:lnTo>
                      <a:pt x="454" y="55"/>
                    </a:lnTo>
                    <a:lnTo>
                      <a:pt x="447" y="11"/>
                    </a:lnTo>
                    <a:lnTo>
                      <a:pt x="477" y="24"/>
                    </a:lnTo>
                    <a:lnTo>
                      <a:pt x="502" y="42"/>
                    </a:lnTo>
                    <a:lnTo>
                      <a:pt x="524" y="61"/>
                    </a:lnTo>
                    <a:lnTo>
                      <a:pt x="542" y="83"/>
                    </a:lnTo>
                    <a:lnTo>
                      <a:pt x="559" y="106"/>
                    </a:lnTo>
                    <a:lnTo>
                      <a:pt x="572" y="129"/>
                    </a:lnTo>
                    <a:lnTo>
                      <a:pt x="585" y="152"/>
                    </a:lnTo>
                    <a:lnTo>
                      <a:pt x="595" y="173"/>
                    </a:lnTo>
                    <a:lnTo>
                      <a:pt x="602" y="188"/>
                    </a:lnTo>
                    <a:lnTo>
                      <a:pt x="610" y="202"/>
                    </a:lnTo>
                    <a:lnTo>
                      <a:pt x="617" y="212"/>
                    </a:lnTo>
                    <a:lnTo>
                      <a:pt x="623" y="220"/>
                    </a:lnTo>
                    <a:lnTo>
                      <a:pt x="630" y="226"/>
                    </a:lnTo>
                    <a:lnTo>
                      <a:pt x="638" y="228"/>
                    </a:lnTo>
                    <a:lnTo>
                      <a:pt x="646" y="226"/>
                    </a:lnTo>
                    <a:lnTo>
                      <a:pt x="654" y="220"/>
                    </a:lnTo>
                    <a:lnTo>
                      <a:pt x="656" y="216"/>
                    </a:lnTo>
                    <a:lnTo>
                      <a:pt x="661" y="204"/>
                    </a:lnTo>
                    <a:lnTo>
                      <a:pt x="668" y="188"/>
                    </a:lnTo>
                    <a:lnTo>
                      <a:pt x="677" y="166"/>
                    </a:lnTo>
                    <a:lnTo>
                      <a:pt x="685" y="143"/>
                    </a:lnTo>
                    <a:lnTo>
                      <a:pt x="693" y="119"/>
                    </a:lnTo>
                    <a:lnTo>
                      <a:pt x="700" y="95"/>
                    </a:lnTo>
                    <a:lnTo>
                      <a:pt x="704" y="74"/>
                    </a:lnTo>
                    <a:lnTo>
                      <a:pt x="704" y="57"/>
                    </a:lnTo>
                    <a:lnTo>
                      <a:pt x="704" y="36"/>
                    </a:lnTo>
                    <a:lnTo>
                      <a:pt x="704" y="16"/>
                    </a:lnTo>
                    <a:lnTo>
                      <a:pt x="703" y="0"/>
                    </a:lnTo>
                    <a:lnTo>
                      <a:pt x="741" y="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6"/>
              <p:cNvSpPr>
                <a:spLocks/>
              </p:cNvSpPr>
              <p:nvPr/>
            </p:nvSpPr>
            <p:spPr bwMode="auto">
              <a:xfrm>
                <a:off x="1086" y="2958"/>
                <a:ext cx="83" cy="74"/>
              </a:xfrm>
              <a:custGeom>
                <a:avLst/>
                <a:gdLst/>
                <a:ahLst/>
                <a:cxnLst>
                  <a:cxn ang="0">
                    <a:pos x="70" y="129"/>
                  </a:cxn>
                  <a:cxn ang="0">
                    <a:pos x="68" y="113"/>
                  </a:cxn>
                  <a:cxn ang="0">
                    <a:pos x="66" y="94"/>
                  </a:cxn>
                  <a:cxn ang="0">
                    <a:pos x="64" y="77"/>
                  </a:cxn>
                  <a:cxn ang="0">
                    <a:pos x="60" y="66"/>
                  </a:cxn>
                  <a:cxn ang="0">
                    <a:pos x="63" y="63"/>
                  </a:cxn>
                  <a:cxn ang="0">
                    <a:pos x="68" y="56"/>
                  </a:cxn>
                  <a:cxn ang="0">
                    <a:pos x="78" y="48"/>
                  </a:cxn>
                  <a:cxn ang="0">
                    <a:pos x="88" y="40"/>
                  </a:cxn>
                  <a:cxn ang="0">
                    <a:pos x="101" y="34"/>
                  </a:cxn>
                  <a:cxn ang="0">
                    <a:pos x="112" y="31"/>
                  </a:cxn>
                  <a:cxn ang="0">
                    <a:pos x="124" y="33"/>
                  </a:cxn>
                  <a:cxn ang="0">
                    <a:pos x="134" y="41"/>
                  </a:cxn>
                  <a:cxn ang="0">
                    <a:pos x="134" y="52"/>
                  </a:cxn>
                  <a:cxn ang="0">
                    <a:pos x="132" y="75"/>
                  </a:cxn>
                  <a:cxn ang="0">
                    <a:pos x="126" y="106"/>
                  </a:cxn>
                  <a:cxn ang="0">
                    <a:pos x="119" y="140"/>
                  </a:cxn>
                  <a:cxn ang="0">
                    <a:pos x="154" y="148"/>
                  </a:cxn>
                  <a:cxn ang="0">
                    <a:pos x="157" y="127"/>
                  </a:cxn>
                  <a:cxn ang="0">
                    <a:pos x="161" y="100"/>
                  </a:cxn>
                  <a:cxn ang="0">
                    <a:pos x="163" y="72"/>
                  </a:cxn>
                  <a:cxn ang="0">
                    <a:pos x="165" y="48"/>
                  </a:cxn>
                  <a:cxn ang="0">
                    <a:pos x="166" y="36"/>
                  </a:cxn>
                  <a:cxn ang="0">
                    <a:pos x="163" y="24"/>
                  </a:cxn>
                  <a:cxn ang="0">
                    <a:pos x="158" y="15"/>
                  </a:cxn>
                  <a:cxn ang="0">
                    <a:pos x="150" y="8"/>
                  </a:cxn>
                  <a:cxn ang="0">
                    <a:pos x="146" y="6"/>
                  </a:cxn>
                  <a:cxn ang="0">
                    <a:pos x="140" y="3"/>
                  </a:cxn>
                  <a:cxn ang="0">
                    <a:pos x="134" y="1"/>
                  </a:cxn>
                  <a:cxn ang="0">
                    <a:pos x="127" y="0"/>
                  </a:cxn>
                  <a:cxn ang="0">
                    <a:pos x="120" y="0"/>
                  </a:cxn>
                  <a:cxn ang="0">
                    <a:pos x="114" y="1"/>
                  </a:cxn>
                  <a:cxn ang="0">
                    <a:pos x="106" y="1"/>
                  </a:cxn>
                  <a:cxn ang="0">
                    <a:pos x="99" y="3"/>
                  </a:cxn>
                  <a:cxn ang="0">
                    <a:pos x="76" y="11"/>
                  </a:cxn>
                  <a:cxn ang="0">
                    <a:pos x="57" y="18"/>
                  </a:cxn>
                  <a:cxn ang="0">
                    <a:pos x="40" y="26"/>
                  </a:cxn>
                  <a:cxn ang="0">
                    <a:pos x="26" y="33"/>
                  </a:cxn>
                  <a:cxn ang="0">
                    <a:pos x="14" y="40"/>
                  </a:cxn>
                  <a:cxn ang="0">
                    <a:pos x="6" y="45"/>
                  </a:cxn>
                  <a:cxn ang="0">
                    <a:pos x="2" y="48"/>
                  </a:cxn>
                  <a:cxn ang="0">
                    <a:pos x="0" y="49"/>
                  </a:cxn>
                  <a:cxn ang="0">
                    <a:pos x="4" y="56"/>
                  </a:cxn>
                  <a:cxn ang="0">
                    <a:pos x="12" y="74"/>
                  </a:cxn>
                  <a:cxn ang="0">
                    <a:pos x="22" y="98"/>
                  </a:cxn>
                  <a:cxn ang="0">
                    <a:pos x="32" y="123"/>
                  </a:cxn>
                  <a:cxn ang="0">
                    <a:pos x="70" y="129"/>
                  </a:cxn>
                </a:cxnLst>
                <a:rect l="0" t="0" r="r" b="b"/>
                <a:pathLst>
                  <a:path w="166" h="148">
                    <a:moveTo>
                      <a:pt x="70" y="129"/>
                    </a:moveTo>
                    <a:lnTo>
                      <a:pt x="68" y="113"/>
                    </a:lnTo>
                    <a:lnTo>
                      <a:pt x="66" y="94"/>
                    </a:lnTo>
                    <a:lnTo>
                      <a:pt x="64" y="77"/>
                    </a:lnTo>
                    <a:lnTo>
                      <a:pt x="60" y="66"/>
                    </a:lnTo>
                    <a:lnTo>
                      <a:pt x="63" y="63"/>
                    </a:lnTo>
                    <a:lnTo>
                      <a:pt x="68" y="56"/>
                    </a:lnTo>
                    <a:lnTo>
                      <a:pt x="78" y="48"/>
                    </a:lnTo>
                    <a:lnTo>
                      <a:pt x="88" y="40"/>
                    </a:lnTo>
                    <a:lnTo>
                      <a:pt x="101" y="34"/>
                    </a:lnTo>
                    <a:lnTo>
                      <a:pt x="112" y="31"/>
                    </a:lnTo>
                    <a:lnTo>
                      <a:pt x="124" y="33"/>
                    </a:lnTo>
                    <a:lnTo>
                      <a:pt x="134" y="41"/>
                    </a:lnTo>
                    <a:lnTo>
                      <a:pt x="134" y="52"/>
                    </a:lnTo>
                    <a:lnTo>
                      <a:pt x="132" y="75"/>
                    </a:lnTo>
                    <a:lnTo>
                      <a:pt x="126" y="106"/>
                    </a:lnTo>
                    <a:lnTo>
                      <a:pt x="119" y="140"/>
                    </a:lnTo>
                    <a:lnTo>
                      <a:pt x="154" y="148"/>
                    </a:lnTo>
                    <a:lnTo>
                      <a:pt x="157" y="127"/>
                    </a:lnTo>
                    <a:lnTo>
                      <a:pt x="161" y="100"/>
                    </a:lnTo>
                    <a:lnTo>
                      <a:pt x="163" y="72"/>
                    </a:lnTo>
                    <a:lnTo>
                      <a:pt x="165" y="48"/>
                    </a:lnTo>
                    <a:lnTo>
                      <a:pt x="166" y="36"/>
                    </a:lnTo>
                    <a:lnTo>
                      <a:pt x="163" y="24"/>
                    </a:lnTo>
                    <a:lnTo>
                      <a:pt x="158" y="15"/>
                    </a:lnTo>
                    <a:lnTo>
                      <a:pt x="150" y="8"/>
                    </a:lnTo>
                    <a:lnTo>
                      <a:pt x="146" y="6"/>
                    </a:lnTo>
                    <a:lnTo>
                      <a:pt x="140" y="3"/>
                    </a:lnTo>
                    <a:lnTo>
                      <a:pt x="134" y="1"/>
                    </a:lnTo>
                    <a:lnTo>
                      <a:pt x="127" y="0"/>
                    </a:lnTo>
                    <a:lnTo>
                      <a:pt x="120" y="0"/>
                    </a:lnTo>
                    <a:lnTo>
                      <a:pt x="114" y="1"/>
                    </a:lnTo>
                    <a:lnTo>
                      <a:pt x="106" y="1"/>
                    </a:lnTo>
                    <a:lnTo>
                      <a:pt x="99" y="3"/>
                    </a:lnTo>
                    <a:lnTo>
                      <a:pt x="76" y="11"/>
                    </a:lnTo>
                    <a:lnTo>
                      <a:pt x="57" y="18"/>
                    </a:lnTo>
                    <a:lnTo>
                      <a:pt x="40" y="26"/>
                    </a:lnTo>
                    <a:lnTo>
                      <a:pt x="26" y="33"/>
                    </a:lnTo>
                    <a:lnTo>
                      <a:pt x="14" y="40"/>
                    </a:lnTo>
                    <a:lnTo>
                      <a:pt x="6" y="45"/>
                    </a:lnTo>
                    <a:lnTo>
                      <a:pt x="2" y="48"/>
                    </a:lnTo>
                    <a:lnTo>
                      <a:pt x="0" y="49"/>
                    </a:lnTo>
                    <a:lnTo>
                      <a:pt x="4" y="56"/>
                    </a:lnTo>
                    <a:lnTo>
                      <a:pt x="12" y="74"/>
                    </a:lnTo>
                    <a:lnTo>
                      <a:pt x="22" y="98"/>
                    </a:lnTo>
                    <a:lnTo>
                      <a:pt x="32" y="123"/>
                    </a:lnTo>
                    <a:lnTo>
                      <a:pt x="70" y="12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1098" y="3028"/>
                <a:ext cx="65" cy="117"/>
              </a:xfrm>
              <a:custGeom>
                <a:avLst/>
                <a:gdLst/>
                <a:ahLst/>
                <a:cxnLst>
                  <a:cxn ang="0">
                    <a:pos x="131" y="8"/>
                  </a:cxn>
                  <a:cxn ang="0">
                    <a:pos x="113" y="58"/>
                  </a:cxn>
                  <a:cxn ang="0">
                    <a:pos x="93" y="103"/>
                  </a:cxn>
                  <a:cxn ang="0">
                    <a:pos x="71" y="141"/>
                  </a:cxn>
                  <a:cxn ang="0">
                    <a:pos x="50" y="173"/>
                  </a:cxn>
                  <a:cxn ang="0">
                    <a:pos x="30" y="199"/>
                  </a:cxn>
                  <a:cxn ang="0">
                    <a:pos x="15" y="218"/>
                  </a:cxn>
                  <a:cxn ang="0">
                    <a:pos x="4" y="230"/>
                  </a:cxn>
                  <a:cxn ang="0">
                    <a:pos x="0" y="233"/>
                  </a:cxn>
                  <a:cxn ang="0">
                    <a:pos x="18" y="202"/>
                  </a:cxn>
                  <a:cxn ang="0">
                    <a:pos x="33" y="170"/>
                  </a:cxn>
                  <a:cxn ang="0">
                    <a:pos x="48" y="139"/>
                  </a:cxn>
                  <a:cxn ang="0">
                    <a:pos x="60" y="108"/>
                  </a:cxn>
                  <a:cxn ang="0">
                    <a:pos x="71" y="78"/>
                  </a:cxn>
                  <a:cxn ang="0">
                    <a:pos x="81" y="49"/>
                  </a:cxn>
                  <a:cxn ang="0">
                    <a:pos x="89" y="23"/>
                  </a:cxn>
                  <a:cxn ang="0">
                    <a:pos x="96" y="0"/>
                  </a:cxn>
                  <a:cxn ang="0">
                    <a:pos x="131" y="8"/>
                  </a:cxn>
                </a:cxnLst>
                <a:rect l="0" t="0" r="r" b="b"/>
                <a:pathLst>
                  <a:path w="131" h="233">
                    <a:moveTo>
                      <a:pt x="131" y="8"/>
                    </a:moveTo>
                    <a:lnTo>
                      <a:pt x="113" y="58"/>
                    </a:lnTo>
                    <a:lnTo>
                      <a:pt x="93" y="103"/>
                    </a:lnTo>
                    <a:lnTo>
                      <a:pt x="71" y="141"/>
                    </a:lnTo>
                    <a:lnTo>
                      <a:pt x="50" y="173"/>
                    </a:lnTo>
                    <a:lnTo>
                      <a:pt x="30" y="199"/>
                    </a:lnTo>
                    <a:lnTo>
                      <a:pt x="15" y="218"/>
                    </a:lnTo>
                    <a:lnTo>
                      <a:pt x="4" y="230"/>
                    </a:lnTo>
                    <a:lnTo>
                      <a:pt x="0" y="233"/>
                    </a:lnTo>
                    <a:lnTo>
                      <a:pt x="18" y="202"/>
                    </a:lnTo>
                    <a:lnTo>
                      <a:pt x="33" y="170"/>
                    </a:lnTo>
                    <a:lnTo>
                      <a:pt x="48" y="139"/>
                    </a:lnTo>
                    <a:lnTo>
                      <a:pt x="60" y="108"/>
                    </a:lnTo>
                    <a:lnTo>
                      <a:pt x="71" y="78"/>
                    </a:lnTo>
                    <a:lnTo>
                      <a:pt x="81" y="49"/>
                    </a:lnTo>
                    <a:lnTo>
                      <a:pt x="89" y="23"/>
                    </a:lnTo>
                    <a:lnTo>
                      <a:pt x="96" y="0"/>
                    </a:lnTo>
                    <a:lnTo>
                      <a:pt x="131" y="8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949" y="3165"/>
                <a:ext cx="244" cy="307"/>
              </a:xfrm>
              <a:custGeom>
                <a:avLst/>
                <a:gdLst/>
                <a:ahLst/>
                <a:cxnLst>
                  <a:cxn ang="0">
                    <a:pos x="349" y="306"/>
                  </a:cxn>
                  <a:cxn ang="0">
                    <a:pos x="386" y="339"/>
                  </a:cxn>
                  <a:cxn ang="0">
                    <a:pos x="415" y="369"/>
                  </a:cxn>
                  <a:cxn ang="0">
                    <a:pos x="439" y="394"/>
                  </a:cxn>
                  <a:cxn ang="0">
                    <a:pos x="462" y="423"/>
                  </a:cxn>
                  <a:cxn ang="0">
                    <a:pos x="478" y="451"/>
                  </a:cxn>
                  <a:cxn ang="0">
                    <a:pos x="485" y="469"/>
                  </a:cxn>
                  <a:cxn ang="0">
                    <a:pos x="488" y="477"/>
                  </a:cxn>
                  <a:cxn ang="0">
                    <a:pos x="473" y="455"/>
                  </a:cxn>
                  <a:cxn ang="0">
                    <a:pos x="437" y="413"/>
                  </a:cxn>
                  <a:cxn ang="0">
                    <a:pos x="398" y="374"/>
                  </a:cxn>
                  <a:cxn ang="0">
                    <a:pos x="355" y="338"/>
                  </a:cxn>
                  <a:cxn ang="0">
                    <a:pos x="312" y="301"/>
                  </a:cxn>
                  <a:cxn ang="0">
                    <a:pos x="281" y="264"/>
                  </a:cxn>
                  <a:cxn ang="0">
                    <a:pos x="262" y="227"/>
                  </a:cxn>
                  <a:cxn ang="0">
                    <a:pos x="251" y="192"/>
                  </a:cxn>
                  <a:cxn ang="0">
                    <a:pos x="238" y="198"/>
                  </a:cxn>
                  <a:cxn ang="0">
                    <a:pos x="217" y="243"/>
                  </a:cxn>
                  <a:cxn ang="0">
                    <a:pos x="197" y="279"/>
                  </a:cxn>
                  <a:cxn ang="0">
                    <a:pos x="183" y="303"/>
                  </a:cxn>
                  <a:cxn ang="0">
                    <a:pos x="137" y="362"/>
                  </a:cxn>
                  <a:cxn ang="0">
                    <a:pos x="72" y="467"/>
                  </a:cxn>
                  <a:cxn ang="0">
                    <a:pos x="26" y="556"/>
                  </a:cxn>
                  <a:cxn ang="0">
                    <a:pos x="4" y="609"/>
                  </a:cxn>
                  <a:cxn ang="0">
                    <a:pos x="11" y="573"/>
                  </a:cxn>
                  <a:cxn ang="0">
                    <a:pos x="34" y="498"/>
                  </a:cxn>
                  <a:cxn ang="0">
                    <a:pos x="65" y="430"/>
                  </a:cxn>
                  <a:cxn ang="0">
                    <a:pos x="109" y="361"/>
                  </a:cxn>
                  <a:cxn ang="0">
                    <a:pos x="162" y="288"/>
                  </a:cxn>
                  <a:cxn ang="0">
                    <a:pos x="205" y="200"/>
                  </a:cxn>
                  <a:cxn ang="0">
                    <a:pos x="238" y="109"/>
                  </a:cxn>
                  <a:cxn ang="0">
                    <a:pos x="254" y="40"/>
                  </a:cxn>
                  <a:cxn ang="0">
                    <a:pos x="284" y="0"/>
                  </a:cxn>
                  <a:cxn ang="0">
                    <a:pos x="284" y="48"/>
                  </a:cxn>
                  <a:cxn ang="0">
                    <a:pos x="273" y="98"/>
                  </a:cxn>
                  <a:cxn ang="0">
                    <a:pos x="274" y="150"/>
                  </a:cxn>
                  <a:cxn ang="0">
                    <a:pos x="282" y="200"/>
                  </a:cxn>
                  <a:cxn ang="0">
                    <a:pos x="300" y="247"/>
                  </a:cxn>
                  <a:cxn ang="0">
                    <a:pos x="329" y="287"/>
                  </a:cxn>
                </a:cxnLst>
                <a:rect l="0" t="0" r="r" b="b"/>
                <a:pathLst>
                  <a:path w="488" h="615">
                    <a:moveTo>
                      <a:pt x="329" y="287"/>
                    </a:moveTo>
                    <a:lnTo>
                      <a:pt x="349" y="306"/>
                    </a:lnTo>
                    <a:lnTo>
                      <a:pt x="369" y="323"/>
                    </a:lnTo>
                    <a:lnTo>
                      <a:pt x="386" y="339"/>
                    </a:lnTo>
                    <a:lnTo>
                      <a:pt x="401" y="355"/>
                    </a:lnTo>
                    <a:lnTo>
                      <a:pt x="415" y="369"/>
                    </a:lnTo>
                    <a:lnTo>
                      <a:pt x="428" y="383"/>
                    </a:lnTo>
                    <a:lnTo>
                      <a:pt x="439" y="394"/>
                    </a:lnTo>
                    <a:lnTo>
                      <a:pt x="448" y="406"/>
                    </a:lnTo>
                    <a:lnTo>
                      <a:pt x="462" y="423"/>
                    </a:lnTo>
                    <a:lnTo>
                      <a:pt x="471" y="438"/>
                    </a:lnTo>
                    <a:lnTo>
                      <a:pt x="478" y="451"/>
                    </a:lnTo>
                    <a:lnTo>
                      <a:pt x="483" y="461"/>
                    </a:lnTo>
                    <a:lnTo>
                      <a:pt x="485" y="469"/>
                    </a:lnTo>
                    <a:lnTo>
                      <a:pt x="488" y="474"/>
                    </a:lnTo>
                    <a:lnTo>
                      <a:pt x="488" y="477"/>
                    </a:lnTo>
                    <a:lnTo>
                      <a:pt x="488" y="478"/>
                    </a:lnTo>
                    <a:lnTo>
                      <a:pt x="473" y="455"/>
                    </a:lnTo>
                    <a:lnTo>
                      <a:pt x="455" y="433"/>
                    </a:lnTo>
                    <a:lnTo>
                      <a:pt x="437" y="413"/>
                    </a:lnTo>
                    <a:lnTo>
                      <a:pt x="417" y="392"/>
                    </a:lnTo>
                    <a:lnTo>
                      <a:pt x="398" y="374"/>
                    </a:lnTo>
                    <a:lnTo>
                      <a:pt x="376" y="355"/>
                    </a:lnTo>
                    <a:lnTo>
                      <a:pt x="355" y="338"/>
                    </a:lnTo>
                    <a:lnTo>
                      <a:pt x="333" y="321"/>
                    </a:lnTo>
                    <a:lnTo>
                      <a:pt x="312" y="301"/>
                    </a:lnTo>
                    <a:lnTo>
                      <a:pt x="295" y="283"/>
                    </a:lnTo>
                    <a:lnTo>
                      <a:pt x="281" y="264"/>
                    </a:lnTo>
                    <a:lnTo>
                      <a:pt x="270" y="246"/>
                    </a:lnTo>
                    <a:lnTo>
                      <a:pt x="262" y="227"/>
                    </a:lnTo>
                    <a:lnTo>
                      <a:pt x="256" y="210"/>
                    </a:lnTo>
                    <a:lnTo>
                      <a:pt x="251" y="192"/>
                    </a:lnTo>
                    <a:lnTo>
                      <a:pt x="248" y="173"/>
                    </a:lnTo>
                    <a:lnTo>
                      <a:pt x="238" y="198"/>
                    </a:lnTo>
                    <a:lnTo>
                      <a:pt x="227" y="222"/>
                    </a:lnTo>
                    <a:lnTo>
                      <a:pt x="217" y="243"/>
                    </a:lnTo>
                    <a:lnTo>
                      <a:pt x="206" y="263"/>
                    </a:lnTo>
                    <a:lnTo>
                      <a:pt x="197" y="279"/>
                    </a:lnTo>
                    <a:lnTo>
                      <a:pt x="189" y="293"/>
                    </a:lnTo>
                    <a:lnTo>
                      <a:pt x="183" y="303"/>
                    </a:lnTo>
                    <a:lnTo>
                      <a:pt x="179" y="309"/>
                    </a:lnTo>
                    <a:lnTo>
                      <a:pt x="137" y="362"/>
                    </a:lnTo>
                    <a:lnTo>
                      <a:pt x="102" y="416"/>
                    </a:lnTo>
                    <a:lnTo>
                      <a:pt x="72" y="467"/>
                    </a:lnTo>
                    <a:lnTo>
                      <a:pt x="46" y="514"/>
                    </a:lnTo>
                    <a:lnTo>
                      <a:pt x="26" y="556"/>
                    </a:lnTo>
                    <a:lnTo>
                      <a:pt x="12" y="587"/>
                    </a:lnTo>
                    <a:lnTo>
                      <a:pt x="4" y="609"/>
                    </a:lnTo>
                    <a:lnTo>
                      <a:pt x="0" y="615"/>
                    </a:lnTo>
                    <a:lnTo>
                      <a:pt x="11" y="573"/>
                    </a:lnTo>
                    <a:lnTo>
                      <a:pt x="22" y="534"/>
                    </a:lnTo>
                    <a:lnTo>
                      <a:pt x="34" y="498"/>
                    </a:lnTo>
                    <a:lnTo>
                      <a:pt x="49" y="463"/>
                    </a:lnTo>
                    <a:lnTo>
                      <a:pt x="65" y="430"/>
                    </a:lnTo>
                    <a:lnTo>
                      <a:pt x="84" y="395"/>
                    </a:lnTo>
                    <a:lnTo>
                      <a:pt x="109" y="361"/>
                    </a:lnTo>
                    <a:lnTo>
                      <a:pt x="137" y="323"/>
                    </a:lnTo>
                    <a:lnTo>
                      <a:pt x="162" y="288"/>
                    </a:lnTo>
                    <a:lnTo>
                      <a:pt x="185" y="246"/>
                    </a:lnTo>
                    <a:lnTo>
                      <a:pt x="205" y="200"/>
                    </a:lnTo>
                    <a:lnTo>
                      <a:pt x="223" y="152"/>
                    </a:lnTo>
                    <a:lnTo>
                      <a:pt x="238" y="109"/>
                    </a:lnTo>
                    <a:lnTo>
                      <a:pt x="248" y="69"/>
                    </a:lnTo>
                    <a:lnTo>
                      <a:pt x="254" y="40"/>
                    </a:lnTo>
                    <a:lnTo>
                      <a:pt x="253" y="21"/>
                    </a:lnTo>
                    <a:lnTo>
                      <a:pt x="284" y="0"/>
                    </a:lnTo>
                    <a:lnTo>
                      <a:pt x="285" y="23"/>
                    </a:lnTo>
                    <a:lnTo>
                      <a:pt x="284" y="48"/>
                    </a:lnTo>
                    <a:lnTo>
                      <a:pt x="279" y="73"/>
                    </a:lnTo>
                    <a:lnTo>
                      <a:pt x="273" y="98"/>
                    </a:lnTo>
                    <a:lnTo>
                      <a:pt x="273" y="125"/>
                    </a:lnTo>
                    <a:lnTo>
                      <a:pt x="274" y="150"/>
                    </a:lnTo>
                    <a:lnTo>
                      <a:pt x="277" y="175"/>
                    </a:lnTo>
                    <a:lnTo>
                      <a:pt x="282" y="200"/>
                    </a:lnTo>
                    <a:lnTo>
                      <a:pt x="289" y="224"/>
                    </a:lnTo>
                    <a:lnTo>
                      <a:pt x="300" y="247"/>
                    </a:lnTo>
                    <a:lnTo>
                      <a:pt x="312" y="268"/>
                    </a:lnTo>
                    <a:lnTo>
                      <a:pt x="329" y="287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821" y="3143"/>
                <a:ext cx="234" cy="100"/>
              </a:xfrm>
              <a:custGeom>
                <a:avLst/>
                <a:gdLst/>
                <a:ahLst/>
                <a:cxnLst>
                  <a:cxn ang="0">
                    <a:pos x="448" y="111"/>
                  </a:cxn>
                  <a:cxn ang="0">
                    <a:pos x="462" y="102"/>
                  </a:cxn>
                  <a:cxn ang="0">
                    <a:pos x="448" y="147"/>
                  </a:cxn>
                  <a:cxn ang="0">
                    <a:pos x="423" y="161"/>
                  </a:cxn>
                  <a:cxn ang="0">
                    <a:pos x="398" y="175"/>
                  </a:cxn>
                  <a:cxn ang="0">
                    <a:pos x="374" y="185"/>
                  </a:cxn>
                  <a:cxn ang="0">
                    <a:pos x="348" y="193"/>
                  </a:cxn>
                  <a:cxn ang="0">
                    <a:pos x="321" y="198"/>
                  </a:cxn>
                  <a:cxn ang="0">
                    <a:pos x="290" y="199"/>
                  </a:cxn>
                  <a:cxn ang="0">
                    <a:pos x="255" y="194"/>
                  </a:cxn>
                  <a:cxn ang="0">
                    <a:pos x="216" y="184"/>
                  </a:cxn>
                  <a:cxn ang="0">
                    <a:pos x="189" y="175"/>
                  </a:cxn>
                  <a:cxn ang="0">
                    <a:pos x="163" y="166"/>
                  </a:cxn>
                  <a:cxn ang="0">
                    <a:pos x="136" y="158"/>
                  </a:cxn>
                  <a:cxn ang="0">
                    <a:pos x="110" y="150"/>
                  </a:cxn>
                  <a:cxn ang="0">
                    <a:pos x="83" y="143"/>
                  </a:cxn>
                  <a:cxn ang="0">
                    <a:pos x="56" y="138"/>
                  </a:cxn>
                  <a:cxn ang="0">
                    <a:pos x="28" y="135"/>
                  </a:cxn>
                  <a:cxn ang="0">
                    <a:pos x="0" y="133"/>
                  </a:cxn>
                  <a:cxn ang="0">
                    <a:pos x="4" y="132"/>
                  </a:cxn>
                  <a:cxn ang="0">
                    <a:pos x="13" y="130"/>
                  </a:cxn>
                  <a:cxn ang="0">
                    <a:pos x="29" y="129"/>
                  </a:cxn>
                  <a:cxn ang="0">
                    <a:pos x="55" y="128"/>
                  </a:cxn>
                  <a:cxn ang="0">
                    <a:pos x="88" y="130"/>
                  </a:cxn>
                  <a:cxn ang="0">
                    <a:pos x="132" y="137"/>
                  </a:cxn>
                  <a:cxn ang="0">
                    <a:pos x="186" y="150"/>
                  </a:cxn>
                  <a:cxn ang="0">
                    <a:pos x="253" y="169"/>
                  </a:cxn>
                  <a:cxn ang="0">
                    <a:pos x="293" y="173"/>
                  </a:cxn>
                  <a:cxn ang="0">
                    <a:pos x="332" y="168"/>
                  </a:cxn>
                  <a:cxn ang="0">
                    <a:pos x="371" y="155"/>
                  </a:cxn>
                  <a:cxn ang="0">
                    <a:pos x="408" y="137"/>
                  </a:cxn>
                  <a:cxn ang="0">
                    <a:pos x="391" y="126"/>
                  </a:cxn>
                  <a:cxn ang="0">
                    <a:pos x="377" y="113"/>
                  </a:cxn>
                  <a:cxn ang="0">
                    <a:pos x="367" y="95"/>
                  </a:cxn>
                  <a:cxn ang="0">
                    <a:pos x="359" y="75"/>
                  </a:cxn>
                  <a:cxn ang="0">
                    <a:pos x="364" y="26"/>
                  </a:cxn>
                  <a:cxn ang="0">
                    <a:pos x="376" y="0"/>
                  </a:cxn>
                  <a:cxn ang="0">
                    <a:pos x="372" y="19"/>
                  </a:cxn>
                  <a:cxn ang="0">
                    <a:pos x="376" y="54"/>
                  </a:cxn>
                  <a:cxn ang="0">
                    <a:pos x="394" y="91"/>
                  </a:cxn>
                  <a:cxn ang="0">
                    <a:pos x="442" y="116"/>
                  </a:cxn>
                </a:cxnLst>
                <a:rect l="0" t="0" r="r" b="b"/>
                <a:pathLst>
                  <a:path w="468" h="199">
                    <a:moveTo>
                      <a:pt x="442" y="116"/>
                    </a:moveTo>
                    <a:lnTo>
                      <a:pt x="448" y="111"/>
                    </a:lnTo>
                    <a:lnTo>
                      <a:pt x="455" y="107"/>
                    </a:lnTo>
                    <a:lnTo>
                      <a:pt x="462" y="102"/>
                    </a:lnTo>
                    <a:lnTo>
                      <a:pt x="468" y="98"/>
                    </a:lnTo>
                    <a:lnTo>
                      <a:pt x="448" y="147"/>
                    </a:lnTo>
                    <a:lnTo>
                      <a:pt x="436" y="154"/>
                    </a:lnTo>
                    <a:lnTo>
                      <a:pt x="423" y="161"/>
                    </a:lnTo>
                    <a:lnTo>
                      <a:pt x="410" y="168"/>
                    </a:lnTo>
                    <a:lnTo>
                      <a:pt x="398" y="175"/>
                    </a:lnTo>
                    <a:lnTo>
                      <a:pt x="385" y="181"/>
                    </a:lnTo>
                    <a:lnTo>
                      <a:pt x="374" y="185"/>
                    </a:lnTo>
                    <a:lnTo>
                      <a:pt x="361" y="190"/>
                    </a:lnTo>
                    <a:lnTo>
                      <a:pt x="348" y="193"/>
                    </a:lnTo>
                    <a:lnTo>
                      <a:pt x="334" y="197"/>
                    </a:lnTo>
                    <a:lnTo>
                      <a:pt x="321" y="198"/>
                    </a:lnTo>
                    <a:lnTo>
                      <a:pt x="306" y="199"/>
                    </a:lnTo>
                    <a:lnTo>
                      <a:pt x="290" y="199"/>
                    </a:lnTo>
                    <a:lnTo>
                      <a:pt x="273" y="197"/>
                    </a:lnTo>
                    <a:lnTo>
                      <a:pt x="255" y="194"/>
                    </a:lnTo>
                    <a:lnTo>
                      <a:pt x="237" y="190"/>
                    </a:lnTo>
                    <a:lnTo>
                      <a:pt x="216" y="184"/>
                    </a:lnTo>
                    <a:lnTo>
                      <a:pt x="203" y="179"/>
                    </a:lnTo>
                    <a:lnTo>
                      <a:pt x="189" y="175"/>
                    </a:lnTo>
                    <a:lnTo>
                      <a:pt x="177" y="170"/>
                    </a:lnTo>
                    <a:lnTo>
                      <a:pt x="163" y="166"/>
                    </a:lnTo>
                    <a:lnTo>
                      <a:pt x="150" y="161"/>
                    </a:lnTo>
                    <a:lnTo>
                      <a:pt x="136" y="158"/>
                    </a:lnTo>
                    <a:lnTo>
                      <a:pt x="124" y="153"/>
                    </a:lnTo>
                    <a:lnTo>
                      <a:pt x="110" y="150"/>
                    </a:lnTo>
                    <a:lnTo>
                      <a:pt x="96" y="146"/>
                    </a:lnTo>
                    <a:lnTo>
                      <a:pt x="83" y="143"/>
                    </a:lnTo>
                    <a:lnTo>
                      <a:pt x="70" y="140"/>
                    </a:lnTo>
                    <a:lnTo>
                      <a:pt x="56" y="138"/>
                    </a:lnTo>
                    <a:lnTo>
                      <a:pt x="42" y="136"/>
                    </a:lnTo>
                    <a:lnTo>
                      <a:pt x="28" y="135"/>
                    </a:lnTo>
                    <a:lnTo>
                      <a:pt x="14" y="133"/>
                    </a:lnTo>
                    <a:lnTo>
                      <a:pt x="0" y="133"/>
                    </a:lnTo>
                    <a:lnTo>
                      <a:pt x="2" y="133"/>
                    </a:lnTo>
                    <a:lnTo>
                      <a:pt x="4" y="132"/>
                    </a:lnTo>
                    <a:lnTo>
                      <a:pt x="7" y="131"/>
                    </a:lnTo>
                    <a:lnTo>
                      <a:pt x="13" y="130"/>
                    </a:lnTo>
                    <a:lnTo>
                      <a:pt x="20" y="129"/>
                    </a:lnTo>
                    <a:lnTo>
                      <a:pt x="29" y="129"/>
                    </a:lnTo>
                    <a:lnTo>
                      <a:pt x="41" y="128"/>
                    </a:lnTo>
                    <a:lnTo>
                      <a:pt x="55" y="128"/>
                    </a:lnTo>
                    <a:lnTo>
                      <a:pt x="70" y="129"/>
                    </a:lnTo>
                    <a:lnTo>
                      <a:pt x="88" y="130"/>
                    </a:lnTo>
                    <a:lnTo>
                      <a:pt x="109" y="133"/>
                    </a:lnTo>
                    <a:lnTo>
                      <a:pt x="132" y="137"/>
                    </a:lnTo>
                    <a:lnTo>
                      <a:pt x="157" y="143"/>
                    </a:lnTo>
                    <a:lnTo>
                      <a:pt x="186" y="150"/>
                    </a:lnTo>
                    <a:lnTo>
                      <a:pt x="218" y="159"/>
                    </a:lnTo>
                    <a:lnTo>
                      <a:pt x="253" y="169"/>
                    </a:lnTo>
                    <a:lnTo>
                      <a:pt x="273" y="173"/>
                    </a:lnTo>
                    <a:lnTo>
                      <a:pt x="293" y="173"/>
                    </a:lnTo>
                    <a:lnTo>
                      <a:pt x="313" y="171"/>
                    </a:lnTo>
                    <a:lnTo>
                      <a:pt x="332" y="168"/>
                    </a:lnTo>
                    <a:lnTo>
                      <a:pt x="352" y="162"/>
                    </a:lnTo>
                    <a:lnTo>
                      <a:pt x="371" y="155"/>
                    </a:lnTo>
                    <a:lnTo>
                      <a:pt x="390" y="147"/>
                    </a:lnTo>
                    <a:lnTo>
                      <a:pt x="408" y="137"/>
                    </a:lnTo>
                    <a:lnTo>
                      <a:pt x="399" y="132"/>
                    </a:lnTo>
                    <a:lnTo>
                      <a:pt x="391" y="126"/>
                    </a:lnTo>
                    <a:lnTo>
                      <a:pt x="384" y="120"/>
                    </a:lnTo>
                    <a:lnTo>
                      <a:pt x="377" y="113"/>
                    </a:lnTo>
                    <a:lnTo>
                      <a:pt x="371" y="105"/>
                    </a:lnTo>
                    <a:lnTo>
                      <a:pt x="367" y="95"/>
                    </a:lnTo>
                    <a:lnTo>
                      <a:pt x="362" y="85"/>
                    </a:lnTo>
                    <a:lnTo>
                      <a:pt x="359" y="75"/>
                    </a:lnTo>
                    <a:lnTo>
                      <a:pt x="358" y="50"/>
                    </a:lnTo>
                    <a:lnTo>
                      <a:pt x="364" y="26"/>
                    </a:lnTo>
                    <a:lnTo>
                      <a:pt x="372" y="7"/>
                    </a:lnTo>
                    <a:lnTo>
                      <a:pt x="376" y="0"/>
                    </a:lnTo>
                    <a:lnTo>
                      <a:pt x="375" y="7"/>
                    </a:lnTo>
                    <a:lnTo>
                      <a:pt x="372" y="19"/>
                    </a:lnTo>
                    <a:lnTo>
                      <a:pt x="372" y="35"/>
                    </a:lnTo>
                    <a:lnTo>
                      <a:pt x="376" y="54"/>
                    </a:lnTo>
                    <a:lnTo>
                      <a:pt x="383" y="72"/>
                    </a:lnTo>
                    <a:lnTo>
                      <a:pt x="394" y="91"/>
                    </a:lnTo>
                    <a:lnTo>
                      <a:pt x="414" y="106"/>
                    </a:lnTo>
                    <a:lnTo>
                      <a:pt x="442" y="11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10"/>
              <p:cNvSpPr>
                <a:spLocks/>
              </p:cNvSpPr>
              <p:nvPr/>
            </p:nvSpPr>
            <p:spPr bwMode="auto">
              <a:xfrm>
                <a:off x="288" y="3190"/>
                <a:ext cx="70" cy="82"/>
              </a:xfrm>
              <a:custGeom>
                <a:avLst/>
                <a:gdLst/>
                <a:ahLst/>
                <a:cxnLst>
                  <a:cxn ang="0">
                    <a:pos x="129" y="55"/>
                  </a:cxn>
                  <a:cxn ang="0">
                    <a:pos x="107" y="58"/>
                  </a:cxn>
                  <a:cxn ang="0">
                    <a:pos x="86" y="65"/>
                  </a:cxn>
                  <a:cxn ang="0">
                    <a:pos x="68" y="75"/>
                  </a:cxn>
                  <a:cxn ang="0">
                    <a:pos x="51" y="89"/>
                  </a:cxn>
                  <a:cxn ang="0">
                    <a:pos x="36" y="105"/>
                  </a:cxn>
                  <a:cxn ang="0">
                    <a:pos x="22" y="123"/>
                  </a:cxn>
                  <a:cxn ang="0">
                    <a:pos x="10" y="143"/>
                  </a:cxn>
                  <a:cxn ang="0">
                    <a:pos x="0" y="164"/>
                  </a:cxn>
                  <a:cxn ang="0">
                    <a:pos x="7" y="93"/>
                  </a:cxn>
                  <a:cxn ang="0">
                    <a:pos x="22" y="68"/>
                  </a:cxn>
                  <a:cxn ang="0">
                    <a:pos x="38" y="48"/>
                  </a:cxn>
                  <a:cxn ang="0">
                    <a:pos x="53" y="33"/>
                  </a:cxn>
                  <a:cxn ang="0">
                    <a:pos x="68" y="21"/>
                  </a:cxn>
                  <a:cxn ang="0">
                    <a:pos x="84" y="13"/>
                  </a:cxn>
                  <a:cxn ang="0">
                    <a:pos x="101" y="7"/>
                  </a:cxn>
                  <a:cxn ang="0">
                    <a:pos x="120" y="2"/>
                  </a:cxn>
                  <a:cxn ang="0">
                    <a:pos x="139" y="0"/>
                  </a:cxn>
                  <a:cxn ang="0">
                    <a:pos x="129" y="55"/>
                  </a:cxn>
                </a:cxnLst>
                <a:rect l="0" t="0" r="r" b="b"/>
                <a:pathLst>
                  <a:path w="139" h="164">
                    <a:moveTo>
                      <a:pt x="129" y="55"/>
                    </a:moveTo>
                    <a:lnTo>
                      <a:pt x="107" y="58"/>
                    </a:lnTo>
                    <a:lnTo>
                      <a:pt x="86" y="65"/>
                    </a:lnTo>
                    <a:lnTo>
                      <a:pt x="68" y="75"/>
                    </a:lnTo>
                    <a:lnTo>
                      <a:pt x="51" y="89"/>
                    </a:lnTo>
                    <a:lnTo>
                      <a:pt x="36" y="105"/>
                    </a:lnTo>
                    <a:lnTo>
                      <a:pt x="22" y="123"/>
                    </a:lnTo>
                    <a:lnTo>
                      <a:pt x="10" y="143"/>
                    </a:lnTo>
                    <a:lnTo>
                      <a:pt x="0" y="164"/>
                    </a:lnTo>
                    <a:lnTo>
                      <a:pt x="7" y="93"/>
                    </a:lnTo>
                    <a:lnTo>
                      <a:pt x="22" y="68"/>
                    </a:lnTo>
                    <a:lnTo>
                      <a:pt x="38" y="48"/>
                    </a:lnTo>
                    <a:lnTo>
                      <a:pt x="53" y="33"/>
                    </a:lnTo>
                    <a:lnTo>
                      <a:pt x="68" y="21"/>
                    </a:lnTo>
                    <a:lnTo>
                      <a:pt x="84" y="13"/>
                    </a:lnTo>
                    <a:lnTo>
                      <a:pt x="101" y="7"/>
                    </a:lnTo>
                    <a:lnTo>
                      <a:pt x="120" y="2"/>
                    </a:lnTo>
                    <a:lnTo>
                      <a:pt x="139" y="0"/>
                    </a:lnTo>
                    <a:lnTo>
                      <a:pt x="129" y="55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353" y="3190"/>
                <a:ext cx="521" cy="606"/>
              </a:xfrm>
              <a:custGeom>
                <a:avLst/>
                <a:gdLst/>
                <a:ahLst/>
                <a:cxnLst>
                  <a:cxn ang="0">
                    <a:pos x="806" y="1106"/>
                  </a:cxn>
                  <a:cxn ang="0">
                    <a:pos x="845" y="1089"/>
                  </a:cxn>
                  <a:cxn ang="0">
                    <a:pos x="935" y="1075"/>
                  </a:cxn>
                  <a:cxn ang="0">
                    <a:pos x="988" y="1016"/>
                  </a:cxn>
                  <a:cxn ang="0">
                    <a:pos x="979" y="892"/>
                  </a:cxn>
                  <a:cxn ang="0">
                    <a:pos x="856" y="783"/>
                  </a:cxn>
                  <a:cxn ang="0">
                    <a:pos x="790" y="712"/>
                  </a:cxn>
                  <a:cxn ang="0">
                    <a:pos x="871" y="617"/>
                  </a:cxn>
                  <a:cxn ang="0">
                    <a:pos x="837" y="492"/>
                  </a:cxn>
                  <a:cxn ang="0">
                    <a:pos x="739" y="455"/>
                  </a:cxn>
                  <a:cxn ang="0">
                    <a:pos x="668" y="463"/>
                  </a:cxn>
                  <a:cxn ang="0">
                    <a:pos x="601" y="488"/>
                  </a:cxn>
                  <a:cxn ang="0">
                    <a:pos x="577" y="251"/>
                  </a:cxn>
                  <a:cxn ang="0">
                    <a:pos x="424" y="187"/>
                  </a:cxn>
                  <a:cxn ang="0">
                    <a:pos x="381" y="270"/>
                  </a:cxn>
                  <a:cxn ang="0">
                    <a:pos x="426" y="356"/>
                  </a:cxn>
                  <a:cxn ang="0">
                    <a:pos x="471" y="468"/>
                  </a:cxn>
                  <a:cxn ang="0">
                    <a:pos x="530" y="562"/>
                  </a:cxn>
                  <a:cxn ang="0">
                    <a:pos x="617" y="607"/>
                  </a:cxn>
                  <a:cxn ang="0">
                    <a:pos x="701" y="601"/>
                  </a:cxn>
                  <a:cxn ang="0">
                    <a:pos x="647" y="627"/>
                  </a:cxn>
                  <a:cxn ang="0">
                    <a:pos x="567" y="697"/>
                  </a:cxn>
                  <a:cxn ang="0">
                    <a:pos x="814" y="984"/>
                  </a:cxn>
                  <a:cxn ang="0">
                    <a:pos x="682" y="913"/>
                  </a:cxn>
                  <a:cxn ang="0">
                    <a:pos x="672" y="1078"/>
                  </a:cxn>
                  <a:cxn ang="0">
                    <a:pos x="659" y="1087"/>
                  </a:cxn>
                  <a:cxn ang="0">
                    <a:pos x="606" y="869"/>
                  </a:cxn>
                  <a:cxn ang="0">
                    <a:pos x="562" y="776"/>
                  </a:cxn>
                  <a:cxn ang="0">
                    <a:pos x="509" y="863"/>
                  </a:cxn>
                  <a:cxn ang="0">
                    <a:pos x="414" y="972"/>
                  </a:cxn>
                  <a:cxn ang="0">
                    <a:pos x="464" y="902"/>
                  </a:cxn>
                  <a:cxn ang="0">
                    <a:pos x="531" y="746"/>
                  </a:cxn>
                  <a:cxn ang="0">
                    <a:pos x="473" y="561"/>
                  </a:cxn>
                  <a:cxn ang="0">
                    <a:pos x="396" y="370"/>
                  </a:cxn>
                  <a:cxn ang="0">
                    <a:pos x="337" y="266"/>
                  </a:cxn>
                  <a:cxn ang="0">
                    <a:pos x="245" y="177"/>
                  </a:cxn>
                  <a:cxn ang="0">
                    <a:pos x="104" y="88"/>
                  </a:cxn>
                  <a:cxn ang="0">
                    <a:pos x="14" y="0"/>
                  </a:cxn>
                  <a:cxn ang="0">
                    <a:pos x="85" y="9"/>
                  </a:cxn>
                  <a:cxn ang="0">
                    <a:pos x="164" y="43"/>
                  </a:cxn>
                  <a:cxn ang="0">
                    <a:pos x="235" y="91"/>
                  </a:cxn>
                  <a:cxn ang="0">
                    <a:pos x="297" y="149"/>
                  </a:cxn>
                  <a:cxn ang="0">
                    <a:pos x="348" y="199"/>
                  </a:cxn>
                  <a:cxn ang="0">
                    <a:pos x="385" y="157"/>
                  </a:cxn>
                  <a:cxn ang="0">
                    <a:pos x="463" y="101"/>
                  </a:cxn>
                  <a:cxn ang="0">
                    <a:pos x="592" y="168"/>
                  </a:cxn>
                  <a:cxn ang="0">
                    <a:pos x="612" y="401"/>
                  </a:cxn>
                  <a:cxn ang="0">
                    <a:pos x="684" y="410"/>
                  </a:cxn>
                  <a:cxn ang="0">
                    <a:pos x="771" y="400"/>
                  </a:cxn>
                  <a:cxn ang="0">
                    <a:pos x="858" y="433"/>
                  </a:cxn>
                  <a:cxn ang="0">
                    <a:pos x="923" y="518"/>
                  </a:cxn>
                  <a:cxn ang="0">
                    <a:pos x="872" y="662"/>
                  </a:cxn>
                  <a:cxn ang="0">
                    <a:pos x="870" y="743"/>
                  </a:cxn>
                  <a:cxn ang="0">
                    <a:pos x="986" y="811"/>
                  </a:cxn>
                  <a:cxn ang="0">
                    <a:pos x="1040" y="964"/>
                  </a:cxn>
                  <a:cxn ang="0">
                    <a:pos x="985" y="1078"/>
                  </a:cxn>
                  <a:cxn ang="0">
                    <a:pos x="896" y="1112"/>
                  </a:cxn>
                  <a:cxn ang="0">
                    <a:pos x="843" y="1125"/>
                  </a:cxn>
                  <a:cxn ang="0">
                    <a:pos x="870" y="1197"/>
                  </a:cxn>
                </a:cxnLst>
                <a:rect l="0" t="0" r="r" b="b"/>
                <a:pathLst>
                  <a:path w="1044" h="1213">
                    <a:moveTo>
                      <a:pt x="840" y="1213"/>
                    </a:moveTo>
                    <a:lnTo>
                      <a:pt x="833" y="1189"/>
                    </a:lnTo>
                    <a:lnTo>
                      <a:pt x="826" y="1165"/>
                    </a:lnTo>
                    <a:lnTo>
                      <a:pt x="819" y="1143"/>
                    </a:lnTo>
                    <a:lnTo>
                      <a:pt x="812" y="1123"/>
                    </a:lnTo>
                    <a:lnTo>
                      <a:pt x="806" y="1106"/>
                    </a:lnTo>
                    <a:lnTo>
                      <a:pt x="802" y="1093"/>
                    </a:lnTo>
                    <a:lnTo>
                      <a:pt x="798" y="1085"/>
                    </a:lnTo>
                    <a:lnTo>
                      <a:pt x="797" y="1082"/>
                    </a:lnTo>
                    <a:lnTo>
                      <a:pt x="813" y="1085"/>
                    </a:lnTo>
                    <a:lnTo>
                      <a:pt x="829" y="1087"/>
                    </a:lnTo>
                    <a:lnTo>
                      <a:pt x="845" y="1089"/>
                    </a:lnTo>
                    <a:lnTo>
                      <a:pt x="862" y="1090"/>
                    </a:lnTo>
                    <a:lnTo>
                      <a:pt x="878" y="1089"/>
                    </a:lnTo>
                    <a:lnTo>
                      <a:pt x="893" y="1087"/>
                    </a:lnTo>
                    <a:lnTo>
                      <a:pt x="908" y="1084"/>
                    </a:lnTo>
                    <a:lnTo>
                      <a:pt x="921" y="1080"/>
                    </a:lnTo>
                    <a:lnTo>
                      <a:pt x="935" y="1075"/>
                    </a:lnTo>
                    <a:lnTo>
                      <a:pt x="948" y="1069"/>
                    </a:lnTo>
                    <a:lnTo>
                      <a:pt x="958" y="1061"/>
                    </a:lnTo>
                    <a:lnTo>
                      <a:pt x="969" y="1052"/>
                    </a:lnTo>
                    <a:lnTo>
                      <a:pt x="977" y="1041"/>
                    </a:lnTo>
                    <a:lnTo>
                      <a:pt x="983" y="1029"/>
                    </a:lnTo>
                    <a:lnTo>
                      <a:pt x="988" y="1016"/>
                    </a:lnTo>
                    <a:lnTo>
                      <a:pt x="991" y="1001"/>
                    </a:lnTo>
                    <a:lnTo>
                      <a:pt x="995" y="976"/>
                    </a:lnTo>
                    <a:lnTo>
                      <a:pt x="996" y="953"/>
                    </a:lnTo>
                    <a:lnTo>
                      <a:pt x="994" y="932"/>
                    </a:lnTo>
                    <a:lnTo>
                      <a:pt x="988" y="911"/>
                    </a:lnTo>
                    <a:lnTo>
                      <a:pt x="979" y="892"/>
                    </a:lnTo>
                    <a:lnTo>
                      <a:pt x="965" y="872"/>
                    </a:lnTo>
                    <a:lnTo>
                      <a:pt x="947" y="854"/>
                    </a:lnTo>
                    <a:lnTo>
                      <a:pt x="923" y="833"/>
                    </a:lnTo>
                    <a:lnTo>
                      <a:pt x="903" y="818"/>
                    </a:lnTo>
                    <a:lnTo>
                      <a:pt x="880" y="801"/>
                    </a:lnTo>
                    <a:lnTo>
                      <a:pt x="856" y="783"/>
                    </a:lnTo>
                    <a:lnTo>
                      <a:pt x="830" y="765"/>
                    </a:lnTo>
                    <a:lnTo>
                      <a:pt x="809" y="749"/>
                    </a:lnTo>
                    <a:lnTo>
                      <a:pt x="790" y="735"/>
                    </a:lnTo>
                    <a:lnTo>
                      <a:pt x="779" y="726"/>
                    </a:lnTo>
                    <a:lnTo>
                      <a:pt x="775" y="722"/>
                    </a:lnTo>
                    <a:lnTo>
                      <a:pt x="790" y="712"/>
                    </a:lnTo>
                    <a:lnTo>
                      <a:pt x="806" y="700"/>
                    </a:lnTo>
                    <a:lnTo>
                      <a:pt x="821" y="688"/>
                    </a:lnTo>
                    <a:lnTo>
                      <a:pt x="836" y="674"/>
                    </a:lnTo>
                    <a:lnTo>
                      <a:pt x="850" y="657"/>
                    </a:lnTo>
                    <a:lnTo>
                      <a:pt x="862" y="638"/>
                    </a:lnTo>
                    <a:lnTo>
                      <a:pt x="871" y="617"/>
                    </a:lnTo>
                    <a:lnTo>
                      <a:pt x="878" y="594"/>
                    </a:lnTo>
                    <a:lnTo>
                      <a:pt x="879" y="569"/>
                    </a:lnTo>
                    <a:lnTo>
                      <a:pt x="874" y="547"/>
                    </a:lnTo>
                    <a:lnTo>
                      <a:pt x="866" y="526"/>
                    </a:lnTo>
                    <a:lnTo>
                      <a:pt x="854" y="508"/>
                    </a:lnTo>
                    <a:lnTo>
                      <a:pt x="837" y="492"/>
                    </a:lnTo>
                    <a:lnTo>
                      <a:pt x="819" y="479"/>
                    </a:lnTo>
                    <a:lnTo>
                      <a:pt x="798" y="469"/>
                    </a:lnTo>
                    <a:lnTo>
                      <a:pt x="776" y="461"/>
                    </a:lnTo>
                    <a:lnTo>
                      <a:pt x="764" y="458"/>
                    </a:lnTo>
                    <a:lnTo>
                      <a:pt x="752" y="456"/>
                    </a:lnTo>
                    <a:lnTo>
                      <a:pt x="739" y="455"/>
                    </a:lnTo>
                    <a:lnTo>
                      <a:pt x="728" y="455"/>
                    </a:lnTo>
                    <a:lnTo>
                      <a:pt x="715" y="455"/>
                    </a:lnTo>
                    <a:lnTo>
                      <a:pt x="704" y="456"/>
                    </a:lnTo>
                    <a:lnTo>
                      <a:pt x="692" y="457"/>
                    </a:lnTo>
                    <a:lnTo>
                      <a:pt x="681" y="460"/>
                    </a:lnTo>
                    <a:lnTo>
                      <a:pt x="668" y="463"/>
                    </a:lnTo>
                    <a:lnTo>
                      <a:pt x="657" y="467"/>
                    </a:lnTo>
                    <a:lnTo>
                      <a:pt x="646" y="470"/>
                    </a:lnTo>
                    <a:lnTo>
                      <a:pt x="635" y="475"/>
                    </a:lnTo>
                    <a:lnTo>
                      <a:pt x="623" y="479"/>
                    </a:lnTo>
                    <a:lnTo>
                      <a:pt x="613" y="484"/>
                    </a:lnTo>
                    <a:lnTo>
                      <a:pt x="601" y="488"/>
                    </a:lnTo>
                    <a:lnTo>
                      <a:pt x="591" y="494"/>
                    </a:lnTo>
                    <a:lnTo>
                      <a:pt x="585" y="452"/>
                    </a:lnTo>
                    <a:lnTo>
                      <a:pt x="584" y="402"/>
                    </a:lnTo>
                    <a:lnTo>
                      <a:pt x="584" y="349"/>
                    </a:lnTo>
                    <a:lnTo>
                      <a:pt x="583" y="298"/>
                    </a:lnTo>
                    <a:lnTo>
                      <a:pt x="577" y="251"/>
                    </a:lnTo>
                    <a:lnTo>
                      <a:pt x="563" y="212"/>
                    </a:lnTo>
                    <a:lnTo>
                      <a:pt x="540" y="184"/>
                    </a:lnTo>
                    <a:lnTo>
                      <a:pt x="503" y="173"/>
                    </a:lnTo>
                    <a:lnTo>
                      <a:pt x="471" y="173"/>
                    </a:lnTo>
                    <a:lnTo>
                      <a:pt x="445" y="177"/>
                    </a:lnTo>
                    <a:lnTo>
                      <a:pt x="424" y="187"/>
                    </a:lnTo>
                    <a:lnTo>
                      <a:pt x="408" y="198"/>
                    </a:lnTo>
                    <a:lnTo>
                      <a:pt x="396" y="211"/>
                    </a:lnTo>
                    <a:lnTo>
                      <a:pt x="387" y="226"/>
                    </a:lnTo>
                    <a:lnTo>
                      <a:pt x="379" y="241"/>
                    </a:lnTo>
                    <a:lnTo>
                      <a:pt x="373" y="256"/>
                    </a:lnTo>
                    <a:lnTo>
                      <a:pt x="381" y="270"/>
                    </a:lnTo>
                    <a:lnTo>
                      <a:pt x="389" y="283"/>
                    </a:lnTo>
                    <a:lnTo>
                      <a:pt x="397" y="297"/>
                    </a:lnTo>
                    <a:lnTo>
                      <a:pt x="405" y="311"/>
                    </a:lnTo>
                    <a:lnTo>
                      <a:pt x="412" y="326"/>
                    </a:lnTo>
                    <a:lnTo>
                      <a:pt x="419" y="341"/>
                    </a:lnTo>
                    <a:lnTo>
                      <a:pt x="426" y="356"/>
                    </a:lnTo>
                    <a:lnTo>
                      <a:pt x="432" y="371"/>
                    </a:lnTo>
                    <a:lnTo>
                      <a:pt x="440" y="391"/>
                    </a:lnTo>
                    <a:lnTo>
                      <a:pt x="448" y="410"/>
                    </a:lnTo>
                    <a:lnTo>
                      <a:pt x="455" y="430"/>
                    </a:lnTo>
                    <a:lnTo>
                      <a:pt x="463" y="448"/>
                    </a:lnTo>
                    <a:lnTo>
                      <a:pt x="471" y="468"/>
                    </a:lnTo>
                    <a:lnTo>
                      <a:pt x="479" y="487"/>
                    </a:lnTo>
                    <a:lnTo>
                      <a:pt x="487" y="506"/>
                    </a:lnTo>
                    <a:lnTo>
                      <a:pt x="495" y="525"/>
                    </a:lnTo>
                    <a:lnTo>
                      <a:pt x="507" y="538"/>
                    </a:lnTo>
                    <a:lnTo>
                      <a:pt x="517" y="551"/>
                    </a:lnTo>
                    <a:lnTo>
                      <a:pt x="530" y="562"/>
                    </a:lnTo>
                    <a:lnTo>
                      <a:pt x="543" y="574"/>
                    </a:lnTo>
                    <a:lnTo>
                      <a:pt x="556" y="584"/>
                    </a:lnTo>
                    <a:lnTo>
                      <a:pt x="570" y="593"/>
                    </a:lnTo>
                    <a:lnTo>
                      <a:pt x="586" y="600"/>
                    </a:lnTo>
                    <a:lnTo>
                      <a:pt x="602" y="605"/>
                    </a:lnTo>
                    <a:lnTo>
                      <a:pt x="617" y="607"/>
                    </a:lnTo>
                    <a:lnTo>
                      <a:pt x="632" y="607"/>
                    </a:lnTo>
                    <a:lnTo>
                      <a:pt x="646" y="607"/>
                    </a:lnTo>
                    <a:lnTo>
                      <a:pt x="660" y="607"/>
                    </a:lnTo>
                    <a:lnTo>
                      <a:pt x="674" y="605"/>
                    </a:lnTo>
                    <a:lnTo>
                      <a:pt x="688" y="604"/>
                    </a:lnTo>
                    <a:lnTo>
                      <a:pt x="701" y="601"/>
                    </a:lnTo>
                    <a:lnTo>
                      <a:pt x="715" y="599"/>
                    </a:lnTo>
                    <a:lnTo>
                      <a:pt x="713" y="601"/>
                    </a:lnTo>
                    <a:lnTo>
                      <a:pt x="705" y="607"/>
                    </a:lnTo>
                    <a:lnTo>
                      <a:pt x="692" y="614"/>
                    </a:lnTo>
                    <a:lnTo>
                      <a:pt x="673" y="621"/>
                    </a:lnTo>
                    <a:lnTo>
                      <a:pt x="647" y="627"/>
                    </a:lnTo>
                    <a:lnTo>
                      <a:pt x="616" y="629"/>
                    </a:lnTo>
                    <a:lnTo>
                      <a:pt x="578" y="625"/>
                    </a:lnTo>
                    <a:lnTo>
                      <a:pt x="532" y="616"/>
                    </a:lnTo>
                    <a:lnTo>
                      <a:pt x="544" y="643"/>
                    </a:lnTo>
                    <a:lnTo>
                      <a:pt x="555" y="670"/>
                    </a:lnTo>
                    <a:lnTo>
                      <a:pt x="567" y="697"/>
                    </a:lnTo>
                    <a:lnTo>
                      <a:pt x="578" y="723"/>
                    </a:lnTo>
                    <a:lnTo>
                      <a:pt x="590" y="750"/>
                    </a:lnTo>
                    <a:lnTo>
                      <a:pt x="601" y="778"/>
                    </a:lnTo>
                    <a:lnTo>
                      <a:pt x="613" y="804"/>
                    </a:lnTo>
                    <a:lnTo>
                      <a:pt x="624" y="832"/>
                    </a:lnTo>
                    <a:lnTo>
                      <a:pt x="814" y="984"/>
                    </a:lnTo>
                    <a:lnTo>
                      <a:pt x="789" y="979"/>
                    </a:lnTo>
                    <a:lnTo>
                      <a:pt x="766" y="971"/>
                    </a:lnTo>
                    <a:lnTo>
                      <a:pt x="743" y="960"/>
                    </a:lnTo>
                    <a:lnTo>
                      <a:pt x="722" y="946"/>
                    </a:lnTo>
                    <a:lnTo>
                      <a:pt x="701" y="931"/>
                    </a:lnTo>
                    <a:lnTo>
                      <a:pt x="682" y="913"/>
                    </a:lnTo>
                    <a:lnTo>
                      <a:pt x="662" y="897"/>
                    </a:lnTo>
                    <a:lnTo>
                      <a:pt x="643" y="880"/>
                    </a:lnTo>
                    <a:lnTo>
                      <a:pt x="659" y="935"/>
                    </a:lnTo>
                    <a:lnTo>
                      <a:pt x="668" y="988"/>
                    </a:lnTo>
                    <a:lnTo>
                      <a:pt x="672" y="1036"/>
                    </a:lnTo>
                    <a:lnTo>
                      <a:pt x="672" y="1078"/>
                    </a:lnTo>
                    <a:lnTo>
                      <a:pt x="669" y="1114"/>
                    </a:lnTo>
                    <a:lnTo>
                      <a:pt x="665" y="1140"/>
                    </a:lnTo>
                    <a:lnTo>
                      <a:pt x="661" y="1158"/>
                    </a:lnTo>
                    <a:lnTo>
                      <a:pt x="660" y="1163"/>
                    </a:lnTo>
                    <a:lnTo>
                      <a:pt x="660" y="1125"/>
                    </a:lnTo>
                    <a:lnTo>
                      <a:pt x="659" y="1087"/>
                    </a:lnTo>
                    <a:lnTo>
                      <a:pt x="657" y="1049"/>
                    </a:lnTo>
                    <a:lnTo>
                      <a:pt x="651" y="1012"/>
                    </a:lnTo>
                    <a:lnTo>
                      <a:pt x="644" y="976"/>
                    </a:lnTo>
                    <a:lnTo>
                      <a:pt x="635" y="939"/>
                    </a:lnTo>
                    <a:lnTo>
                      <a:pt x="622" y="903"/>
                    </a:lnTo>
                    <a:lnTo>
                      <a:pt x="606" y="869"/>
                    </a:lnTo>
                    <a:lnTo>
                      <a:pt x="598" y="854"/>
                    </a:lnTo>
                    <a:lnTo>
                      <a:pt x="591" y="839"/>
                    </a:lnTo>
                    <a:lnTo>
                      <a:pt x="583" y="822"/>
                    </a:lnTo>
                    <a:lnTo>
                      <a:pt x="576" y="807"/>
                    </a:lnTo>
                    <a:lnTo>
                      <a:pt x="569" y="791"/>
                    </a:lnTo>
                    <a:lnTo>
                      <a:pt x="562" y="776"/>
                    </a:lnTo>
                    <a:lnTo>
                      <a:pt x="555" y="760"/>
                    </a:lnTo>
                    <a:lnTo>
                      <a:pt x="548" y="745"/>
                    </a:lnTo>
                    <a:lnTo>
                      <a:pt x="545" y="767"/>
                    </a:lnTo>
                    <a:lnTo>
                      <a:pt x="538" y="795"/>
                    </a:lnTo>
                    <a:lnTo>
                      <a:pt x="525" y="828"/>
                    </a:lnTo>
                    <a:lnTo>
                      <a:pt x="509" y="863"/>
                    </a:lnTo>
                    <a:lnTo>
                      <a:pt x="490" y="897"/>
                    </a:lnTo>
                    <a:lnTo>
                      <a:pt x="465" y="930"/>
                    </a:lnTo>
                    <a:lnTo>
                      <a:pt x="438" y="957"/>
                    </a:lnTo>
                    <a:lnTo>
                      <a:pt x="408" y="978"/>
                    </a:lnTo>
                    <a:lnTo>
                      <a:pt x="409" y="977"/>
                    </a:lnTo>
                    <a:lnTo>
                      <a:pt x="414" y="972"/>
                    </a:lnTo>
                    <a:lnTo>
                      <a:pt x="419" y="965"/>
                    </a:lnTo>
                    <a:lnTo>
                      <a:pt x="426" y="955"/>
                    </a:lnTo>
                    <a:lnTo>
                      <a:pt x="435" y="945"/>
                    </a:lnTo>
                    <a:lnTo>
                      <a:pt x="445" y="931"/>
                    </a:lnTo>
                    <a:lnTo>
                      <a:pt x="455" y="917"/>
                    </a:lnTo>
                    <a:lnTo>
                      <a:pt x="464" y="902"/>
                    </a:lnTo>
                    <a:lnTo>
                      <a:pt x="475" y="882"/>
                    </a:lnTo>
                    <a:lnTo>
                      <a:pt x="486" y="857"/>
                    </a:lnTo>
                    <a:lnTo>
                      <a:pt x="499" y="827"/>
                    </a:lnTo>
                    <a:lnTo>
                      <a:pt x="510" y="797"/>
                    </a:lnTo>
                    <a:lnTo>
                      <a:pt x="522" y="769"/>
                    </a:lnTo>
                    <a:lnTo>
                      <a:pt x="531" y="746"/>
                    </a:lnTo>
                    <a:lnTo>
                      <a:pt x="537" y="730"/>
                    </a:lnTo>
                    <a:lnTo>
                      <a:pt x="539" y="725"/>
                    </a:lnTo>
                    <a:lnTo>
                      <a:pt x="528" y="697"/>
                    </a:lnTo>
                    <a:lnTo>
                      <a:pt x="511" y="658"/>
                    </a:lnTo>
                    <a:lnTo>
                      <a:pt x="493" y="612"/>
                    </a:lnTo>
                    <a:lnTo>
                      <a:pt x="473" y="561"/>
                    </a:lnTo>
                    <a:lnTo>
                      <a:pt x="454" y="511"/>
                    </a:lnTo>
                    <a:lnTo>
                      <a:pt x="437" y="467"/>
                    </a:lnTo>
                    <a:lnTo>
                      <a:pt x="422" y="431"/>
                    </a:lnTo>
                    <a:lnTo>
                      <a:pt x="412" y="407"/>
                    </a:lnTo>
                    <a:lnTo>
                      <a:pt x="404" y="388"/>
                    </a:lnTo>
                    <a:lnTo>
                      <a:pt x="396" y="370"/>
                    </a:lnTo>
                    <a:lnTo>
                      <a:pt x="388" y="353"/>
                    </a:lnTo>
                    <a:lnTo>
                      <a:pt x="379" y="334"/>
                    </a:lnTo>
                    <a:lnTo>
                      <a:pt x="370" y="317"/>
                    </a:lnTo>
                    <a:lnTo>
                      <a:pt x="359" y="300"/>
                    </a:lnTo>
                    <a:lnTo>
                      <a:pt x="349" y="282"/>
                    </a:lnTo>
                    <a:lnTo>
                      <a:pt x="337" y="266"/>
                    </a:lnTo>
                    <a:lnTo>
                      <a:pt x="327" y="253"/>
                    </a:lnTo>
                    <a:lnTo>
                      <a:pt x="314" y="240"/>
                    </a:lnTo>
                    <a:lnTo>
                      <a:pt x="299" y="225"/>
                    </a:lnTo>
                    <a:lnTo>
                      <a:pt x="283" y="210"/>
                    </a:lnTo>
                    <a:lnTo>
                      <a:pt x="265" y="194"/>
                    </a:lnTo>
                    <a:lnTo>
                      <a:pt x="245" y="177"/>
                    </a:lnTo>
                    <a:lnTo>
                      <a:pt x="223" y="161"/>
                    </a:lnTo>
                    <a:lnTo>
                      <a:pt x="202" y="145"/>
                    </a:lnTo>
                    <a:lnTo>
                      <a:pt x="179" y="129"/>
                    </a:lnTo>
                    <a:lnTo>
                      <a:pt x="154" y="114"/>
                    </a:lnTo>
                    <a:lnTo>
                      <a:pt x="129" y="100"/>
                    </a:lnTo>
                    <a:lnTo>
                      <a:pt x="104" y="88"/>
                    </a:lnTo>
                    <a:lnTo>
                      <a:pt x="78" y="77"/>
                    </a:lnTo>
                    <a:lnTo>
                      <a:pt x="52" y="68"/>
                    </a:lnTo>
                    <a:lnTo>
                      <a:pt x="26" y="60"/>
                    </a:lnTo>
                    <a:lnTo>
                      <a:pt x="0" y="55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30" y="1"/>
                    </a:lnTo>
                    <a:lnTo>
                      <a:pt x="43" y="2"/>
                    </a:lnTo>
                    <a:lnTo>
                      <a:pt x="56" y="4"/>
                    </a:lnTo>
                    <a:lnTo>
                      <a:pt x="70" y="6"/>
                    </a:lnTo>
                    <a:lnTo>
                      <a:pt x="85" y="9"/>
                    </a:lnTo>
                    <a:lnTo>
                      <a:pt x="99" y="13"/>
                    </a:lnTo>
                    <a:lnTo>
                      <a:pt x="113" y="17"/>
                    </a:lnTo>
                    <a:lnTo>
                      <a:pt x="126" y="23"/>
                    </a:lnTo>
                    <a:lnTo>
                      <a:pt x="138" y="29"/>
                    </a:lnTo>
                    <a:lnTo>
                      <a:pt x="151" y="36"/>
                    </a:lnTo>
                    <a:lnTo>
                      <a:pt x="164" y="43"/>
                    </a:lnTo>
                    <a:lnTo>
                      <a:pt x="176" y="50"/>
                    </a:lnTo>
                    <a:lnTo>
                      <a:pt x="189" y="57"/>
                    </a:lnTo>
                    <a:lnTo>
                      <a:pt x="200" y="65"/>
                    </a:lnTo>
                    <a:lnTo>
                      <a:pt x="212" y="74"/>
                    </a:lnTo>
                    <a:lnTo>
                      <a:pt x="223" y="82"/>
                    </a:lnTo>
                    <a:lnTo>
                      <a:pt x="235" y="91"/>
                    </a:lnTo>
                    <a:lnTo>
                      <a:pt x="246" y="100"/>
                    </a:lnTo>
                    <a:lnTo>
                      <a:pt x="258" y="109"/>
                    </a:lnTo>
                    <a:lnTo>
                      <a:pt x="268" y="120"/>
                    </a:lnTo>
                    <a:lnTo>
                      <a:pt x="279" y="130"/>
                    </a:lnTo>
                    <a:lnTo>
                      <a:pt x="289" y="141"/>
                    </a:lnTo>
                    <a:lnTo>
                      <a:pt x="297" y="149"/>
                    </a:lnTo>
                    <a:lnTo>
                      <a:pt x="305" y="158"/>
                    </a:lnTo>
                    <a:lnTo>
                      <a:pt x="313" y="166"/>
                    </a:lnTo>
                    <a:lnTo>
                      <a:pt x="323" y="174"/>
                    </a:lnTo>
                    <a:lnTo>
                      <a:pt x="331" y="183"/>
                    </a:lnTo>
                    <a:lnTo>
                      <a:pt x="339" y="191"/>
                    </a:lnTo>
                    <a:lnTo>
                      <a:pt x="348" y="199"/>
                    </a:lnTo>
                    <a:lnTo>
                      <a:pt x="356" y="207"/>
                    </a:lnTo>
                    <a:lnTo>
                      <a:pt x="362" y="199"/>
                    </a:lnTo>
                    <a:lnTo>
                      <a:pt x="367" y="190"/>
                    </a:lnTo>
                    <a:lnTo>
                      <a:pt x="373" y="180"/>
                    </a:lnTo>
                    <a:lnTo>
                      <a:pt x="379" y="168"/>
                    </a:lnTo>
                    <a:lnTo>
                      <a:pt x="385" y="157"/>
                    </a:lnTo>
                    <a:lnTo>
                      <a:pt x="390" y="145"/>
                    </a:lnTo>
                    <a:lnTo>
                      <a:pt x="397" y="135"/>
                    </a:lnTo>
                    <a:lnTo>
                      <a:pt x="404" y="126"/>
                    </a:lnTo>
                    <a:lnTo>
                      <a:pt x="420" y="113"/>
                    </a:lnTo>
                    <a:lnTo>
                      <a:pt x="440" y="105"/>
                    </a:lnTo>
                    <a:lnTo>
                      <a:pt x="463" y="101"/>
                    </a:lnTo>
                    <a:lnTo>
                      <a:pt x="488" y="101"/>
                    </a:lnTo>
                    <a:lnTo>
                      <a:pt x="513" y="105"/>
                    </a:lnTo>
                    <a:lnTo>
                      <a:pt x="534" y="112"/>
                    </a:lnTo>
                    <a:lnTo>
                      <a:pt x="554" y="121"/>
                    </a:lnTo>
                    <a:lnTo>
                      <a:pt x="569" y="134"/>
                    </a:lnTo>
                    <a:lnTo>
                      <a:pt x="592" y="168"/>
                    </a:lnTo>
                    <a:lnTo>
                      <a:pt x="605" y="204"/>
                    </a:lnTo>
                    <a:lnTo>
                      <a:pt x="610" y="242"/>
                    </a:lnTo>
                    <a:lnTo>
                      <a:pt x="613" y="281"/>
                    </a:lnTo>
                    <a:lnTo>
                      <a:pt x="612" y="320"/>
                    </a:lnTo>
                    <a:lnTo>
                      <a:pt x="610" y="361"/>
                    </a:lnTo>
                    <a:lnTo>
                      <a:pt x="612" y="401"/>
                    </a:lnTo>
                    <a:lnTo>
                      <a:pt x="617" y="440"/>
                    </a:lnTo>
                    <a:lnTo>
                      <a:pt x="630" y="433"/>
                    </a:lnTo>
                    <a:lnTo>
                      <a:pt x="644" y="426"/>
                    </a:lnTo>
                    <a:lnTo>
                      <a:pt x="657" y="420"/>
                    </a:lnTo>
                    <a:lnTo>
                      <a:pt x="670" y="415"/>
                    </a:lnTo>
                    <a:lnTo>
                      <a:pt x="684" y="410"/>
                    </a:lnTo>
                    <a:lnTo>
                      <a:pt x="699" y="407"/>
                    </a:lnTo>
                    <a:lnTo>
                      <a:pt x="713" y="403"/>
                    </a:lnTo>
                    <a:lnTo>
                      <a:pt x="728" y="401"/>
                    </a:lnTo>
                    <a:lnTo>
                      <a:pt x="742" y="400"/>
                    </a:lnTo>
                    <a:lnTo>
                      <a:pt x="757" y="399"/>
                    </a:lnTo>
                    <a:lnTo>
                      <a:pt x="771" y="400"/>
                    </a:lnTo>
                    <a:lnTo>
                      <a:pt x="786" y="402"/>
                    </a:lnTo>
                    <a:lnTo>
                      <a:pt x="799" y="404"/>
                    </a:lnTo>
                    <a:lnTo>
                      <a:pt x="814" y="409"/>
                    </a:lnTo>
                    <a:lnTo>
                      <a:pt x="828" y="416"/>
                    </a:lnTo>
                    <a:lnTo>
                      <a:pt x="842" y="423"/>
                    </a:lnTo>
                    <a:lnTo>
                      <a:pt x="858" y="433"/>
                    </a:lnTo>
                    <a:lnTo>
                      <a:pt x="874" y="444"/>
                    </a:lnTo>
                    <a:lnTo>
                      <a:pt x="889" y="456"/>
                    </a:lnTo>
                    <a:lnTo>
                      <a:pt x="902" y="470"/>
                    </a:lnTo>
                    <a:lnTo>
                      <a:pt x="912" y="485"/>
                    </a:lnTo>
                    <a:lnTo>
                      <a:pt x="919" y="501"/>
                    </a:lnTo>
                    <a:lnTo>
                      <a:pt x="923" y="518"/>
                    </a:lnTo>
                    <a:lnTo>
                      <a:pt x="921" y="537"/>
                    </a:lnTo>
                    <a:lnTo>
                      <a:pt x="917" y="563"/>
                    </a:lnTo>
                    <a:lnTo>
                      <a:pt x="909" y="590"/>
                    </a:lnTo>
                    <a:lnTo>
                      <a:pt x="898" y="615"/>
                    </a:lnTo>
                    <a:lnTo>
                      <a:pt x="887" y="639"/>
                    </a:lnTo>
                    <a:lnTo>
                      <a:pt x="872" y="662"/>
                    </a:lnTo>
                    <a:lnTo>
                      <a:pt x="856" y="683"/>
                    </a:lnTo>
                    <a:lnTo>
                      <a:pt x="839" y="704"/>
                    </a:lnTo>
                    <a:lnTo>
                      <a:pt x="819" y="722"/>
                    </a:lnTo>
                    <a:lnTo>
                      <a:pt x="835" y="729"/>
                    </a:lnTo>
                    <a:lnTo>
                      <a:pt x="852" y="736"/>
                    </a:lnTo>
                    <a:lnTo>
                      <a:pt x="870" y="743"/>
                    </a:lnTo>
                    <a:lnTo>
                      <a:pt x="887" y="751"/>
                    </a:lnTo>
                    <a:lnTo>
                      <a:pt x="904" y="760"/>
                    </a:lnTo>
                    <a:lnTo>
                      <a:pt x="921" y="768"/>
                    </a:lnTo>
                    <a:lnTo>
                      <a:pt x="938" y="779"/>
                    </a:lnTo>
                    <a:lnTo>
                      <a:pt x="954" y="788"/>
                    </a:lnTo>
                    <a:lnTo>
                      <a:pt x="986" y="811"/>
                    </a:lnTo>
                    <a:lnTo>
                      <a:pt x="1010" y="835"/>
                    </a:lnTo>
                    <a:lnTo>
                      <a:pt x="1027" y="860"/>
                    </a:lnTo>
                    <a:lnTo>
                      <a:pt x="1039" y="886"/>
                    </a:lnTo>
                    <a:lnTo>
                      <a:pt x="1044" y="911"/>
                    </a:lnTo>
                    <a:lnTo>
                      <a:pt x="1044" y="938"/>
                    </a:lnTo>
                    <a:lnTo>
                      <a:pt x="1040" y="964"/>
                    </a:lnTo>
                    <a:lnTo>
                      <a:pt x="1032" y="992"/>
                    </a:lnTo>
                    <a:lnTo>
                      <a:pt x="1025" y="1010"/>
                    </a:lnTo>
                    <a:lnTo>
                      <a:pt x="1017" y="1029"/>
                    </a:lnTo>
                    <a:lnTo>
                      <a:pt x="1008" y="1046"/>
                    </a:lnTo>
                    <a:lnTo>
                      <a:pt x="997" y="1063"/>
                    </a:lnTo>
                    <a:lnTo>
                      <a:pt x="985" y="1078"/>
                    </a:lnTo>
                    <a:lnTo>
                      <a:pt x="970" y="1091"/>
                    </a:lnTo>
                    <a:lnTo>
                      <a:pt x="953" y="1100"/>
                    </a:lnTo>
                    <a:lnTo>
                      <a:pt x="932" y="1106"/>
                    </a:lnTo>
                    <a:lnTo>
                      <a:pt x="920" y="1108"/>
                    </a:lnTo>
                    <a:lnTo>
                      <a:pt x="909" y="1109"/>
                    </a:lnTo>
                    <a:lnTo>
                      <a:pt x="896" y="1112"/>
                    </a:lnTo>
                    <a:lnTo>
                      <a:pt x="885" y="1113"/>
                    </a:lnTo>
                    <a:lnTo>
                      <a:pt x="873" y="1114"/>
                    </a:lnTo>
                    <a:lnTo>
                      <a:pt x="860" y="1115"/>
                    </a:lnTo>
                    <a:lnTo>
                      <a:pt x="849" y="1115"/>
                    </a:lnTo>
                    <a:lnTo>
                      <a:pt x="837" y="1115"/>
                    </a:lnTo>
                    <a:lnTo>
                      <a:pt x="843" y="1125"/>
                    </a:lnTo>
                    <a:lnTo>
                      <a:pt x="848" y="1136"/>
                    </a:lnTo>
                    <a:lnTo>
                      <a:pt x="852" y="1148"/>
                    </a:lnTo>
                    <a:lnTo>
                      <a:pt x="858" y="1160"/>
                    </a:lnTo>
                    <a:lnTo>
                      <a:pt x="862" y="1173"/>
                    </a:lnTo>
                    <a:lnTo>
                      <a:pt x="866" y="1185"/>
                    </a:lnTo>
                    <a:lnTo>
                      <a:pt x="870" y="1197"/>
                    </a:lnTo>
                    <a:lnTo>
                      <a:pt x="872" y="1208"/>
                    </a:lnTo>
                    <a:lnTo>
                      <a:pt x="840" y="1213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348" y="3305"/>
                <a:ext cx="275" cy="509"/>
              </a:xfrm>
              <a:custGeom>
                <a:avLst/>
                <a:gdLst/>
                <a:ahLst/>
                <a:cxnLst>
                  <a:cxn ang="0">
                    <a:pos x="502" y="989"/>
                  </a:cxn>
                  <a:cxn ang="0">
                    <a:pos x="517" y="935"/>
                  </a:cxn>
                  <a:cxn ang="0">
                    <a:pos x="516" y="882"/>
                  </a:cxn>
                  <a:cxn ang="0">
                    <a:pos x="478" y="892"/>
                  </a:cxn>
                  <a:cxn ang="0">
                    <a:pos x="404" y="924"/>
                  </a:cxn>
                  <a:cxn ang="0">
                    <a:pos x="329" y="945"/>
                  </a:cxn>
                  <a:cxn ang="0">
                    <a:pos x="249" y="920"/>
                  </a:cxn>
                  <a:cxn ang="0">
                    <a:pos x="202" y="861"/>
                  </a:cxn>
                  <a:cxn ang="0">
                    <a:pos x="207" y="770"/>
                  </a:cxn>
                  <a:cxn ang="0">
                    <a:pos x="258" y="673"/>
                  </a:cxn>
                  <a:cxn ang="0">
                    <a:pos x="326" y="582"/>
                  </a:cxn>
                  <a:cxn ang="0">
                    <a:pos x="279" y="582"/>
                  </a:cxn>
                  <a:cxn ang="0">
                    <a:pos x="231" y="580"/>
                  </a:cxn>
                  <a:cxn ang="0">
                    <a:pos x="181" y="575"/>
                  </a:cxn>
                  <a:cxn ang="0">
                    <a:pos x="124" y="560"/>
                  </a:cxn>
                  <a:cxn ang="0">
                    <a:pos x="70" y="535"/>
                  </a:cxn>
                  <a:cxn ang="0">
                    <a:pos x="26" y="498"/>
                  </a:cxn>
                  <a:cxn ang="0">
                    <a:pos x="2" y="453"/>
                  </a:cxn>
                  <a:cxn ang="0">
                    <a:pos x="6" y="400"/>
                  </a:cxn>
                  <a:cxn ang="0">
                    <a:pos x="40" y="328"/>
                  </a:cxn>
                  <a:cxn ang="0">
                    <a:pos x="87" y="271"/>
                  </a:cxn>
                  <a:cxn ang="0">
                    <a:pos x="107" y="233"/>
                  </a:cxn>
                  <a:cxn ang="0">
                    <a:pos x="59" y="197"/>
                  </a:cxn>
                  <a:cxn ang="0">
                    <a:pos x="30" y="147"/>
                  </a:cxn>
                  <a:cxn ang="0">
                    <a:pos x="29" y="95"/>
                  </a:cxn>
                  <a:cxn ang="0">
                    <a:pos x="48" y="52"/>
                  </a:cxn>
                  <a:cxn ang="0">
                    <a:pos x="82" y="21"/>
                  </a:cxn>
                  <a:cxn ang="0">
                    <a:pos x="125" y="4"/>
                  </a:cxn>
                  <a:cxn ang="0">
                    <a:pos x="175" y="3"/>
                  </a:cxn>
                  <a:cxn ang="0">
                    <a:pos x="182" y="70"/>
                  </a:cxn>
                  <a:cxn ang="0">
                    <a:pos x="115" y="52"/>
                  </a:cxn>
                  <a:cxn ang="0">
                    <a:pos x="62" y="75"/>
                  </a:cxn>
                  <a:cxn ang="0">
                    <a:pos x="92" y="147"/>
                  </a:cxn>
                  <a:cxn ang="0">
                    <a:pos x="162" y="184"/>
                  </a:cxn>
                  <a:cxn ang="0">
                    <a:pos x="219" y="200"/>
                  </a:cxn>
                  <a:cxn ang="0">
                    <a:pos x="214" y="209"/>
                  </a:cxn>
                  <a:cxn ang="0">
                    <a:pos x="173" y="241"/>
                  </a:cxn>
                  <a:cxn ang="0">
                    <a:pos x="119" y="290"/>
                  </a:cxn>
                  <a:cxn ang="0">
                    <a:pos x="71" y="346"/>
                  </a:cxn>
                  <a:cxn ang="0">
                    <a:pos x="52" y="400"/>
                  </a:cxn>
                  <a:cxn ang="0">
                    <a:pos x="83" y="447"/>
                  </a:cxn>
                  <a:cxn ang="0">
                    <a:pos x="150" y="485"/>
                  </a:cxn>
                  <a:cxn ang="0">
                    <a:pos x="227" y="511"/>
                  </a:cxn>
                  <a:cxn ang="0">
                    <a:pos x="299" y="526"/>
                  </a:cxn>
                  <a:cxn ang="0">
                    <a:pos x="354" y="533"/>
                  </a:cxn>
                  <a:cxn ang="0">
                    <a:pos x="375" y="534"/>
                  </a:cxn>
                  <a:cxn ang="0">
                    <a:pos x="331" y="606"/>
                  </a:cxn>
                  <a:cxn ang="0">
                    <a:pos x="261" y="732"/>
                  </a:cxn>
                  <a:cxn ang="0">
                    <a:pos x="248" y="810"/>
                  </a:cxn>
                  <a:cxn ang="0">
                    <a:pos x="281" y="857"/>
                  </a:cxn>
                  <a:cxn ang="0">
                    <a:pos x="344" y="876"/>
                  </a:cxn>
                  <a:cxn ang="0">
                    <a:pos x="417" y="863"/>
                  </a:cxn>
                  <a:cxn ang="0">
                    <a:pos x="480" y="839"/>
                  </a:cxn>
                  <a:cxn ang="0">
                    <a:pos x="545" y="825"/>
                  </a:cxn>
                  <a:cxn ang="0">
                    <a:pos x="540" y="971"/>
                  </a:cxn>
                </a:cxnLst>
                <a:rect l="0" t="0" r="r" b="b"/>
                <a:pathLst>
                  <a:path w="548" h="1019">
                    <a:moveTo>
                      <a:pt x="492" y="1019"/>
                    </a:moveTo>
                    <a:lnTo>
                      <a:pt x="496" y="1005"/>
                    </a:lnTo>
                    <a:lnTo>
                      <a:pt x="502" y="989"/>
                    </a:lnTo>
                    <a:lnTo>
                      <a:pt x="508" y="970"/>
                    </a:lnTo>
                    <a:lnTo>
                      <a:pt x="513" y="953"/>
                    </a:lnTo>
                    <a:lnTo>
                      <a:pt x="517" y="935"/>
                    </a:lnTo>
                    <a:lnTo>
                      <a:pt x="518" y="916"/>
                    </a:lnTo>
                    <a:lnTo>
                      <a:pt x="518" y="898"/>
                    </a:lnTo>
                    <a:lnTo>
                      <a:pt x="516" y="882"/>
                    </a:lnTo>
                    <a:lnTo>
                      <a:pt x="510" y="880"/>
                    </a:lnTo>
                    <a:lnTo>
                      <a:pt x="498" y="884"/>
                    </a:lnTo>
                    <a:lnTo>
                      <a:pt x="478" y="892"/>
                    </a:lnTo>
                    <a:lnTo>
                      <a:pt x="455" y="902"/>
                    </a:lnTo>
                    <a:lnTo>
                      <a:pt x="430" y="913"/>
                    </a:lnTo>
                    <a:lnTo>
                      <a:pt x="404" y="924"/>
                    </a:lnTo>
                    <a:lnTo>
                      <a:pt x="380" y="933"/>
                    </a:lnTo>
                    <a:lnTo>
                      <a:pt x="359" y="940"/>
                    </a:lnTo>
                    <a:lnTo>
                      <a:pt x="329" y="945"/>
                    </a:lnTo>
                    <a:lnTo>
                      <a:pt x="301" y="941"/>
                    </a:lnTo>
                    <a:lnTo>
                      <a:pt x="273" y="933"/>
                    </a:lnTo>
                    <a:lnTo>
                      <a:pt x="249" y="920"/>
                    </a:lnTo>
                    <a:lnTo>
                      <a:pt x="228" y="902"/>
                    </a:lnTo>
                    <a:lnTo>
                      <a:pt x="212" y="883"/>
                    </a:lnTo>
                    <a:lnTo>
                      <a:pt x="202" y="861"/>
                    </a:lnTo>
                    <a:lnTo>
                      <a:pt x="197" y="839"/>
                    </a:lnTo>
                    <a:lnTo>
                      <a:pt x="199" y="803"/>
                    </a:lnTo>
                    <a:lnTo>
                      <a:pt x="207" y="770"/>
                    </a:lnTo>
                    <a:lnTo>
                      <a:pt x="220" y="736"/>
                    </a:lnTo>
                    <a:lnTo>
                      <a:pt x="237" y="704"/>
                    </a:lnTo>
                    <a:lnTo>
                      <a:pt x="258" y="673"/>
                    </a:lnTo>
                    <a:lnTo>
                      <a:pt x="280" y="642"/>
                    </a:lnTo>
                    <a:lnTo>
                      <a:pt x="303" y="612"/>
                    </a:lnTo>
                    <a:lnTo>
                      <a:pt x="326" y="582"/>
                    </a:lnTo>
                    <a:lnTo>
                      <a:pt x="310" y="582"/>
                    </a:lnTo>
                    <a:lnTo>
                      <a:pt x="295" y="582"/>
                    </a:lnTo>
                    <a:lnTo>
                      <a:pt x="279" y="582"/>
                    </a:lnTo>
                    <a:lnTo>
                      <a:pt x="264" y="581"/>
                    </a:lnTo>
                    <a:lnTo>
                      <a:pt x="248" y="581"/>
                    </a:lnTo>
                    <a:lnTo>
                      <a:pt x="231" y="580"/>
                    </a:lnTo>
                    <a:lnTo>
                      <a:pt x="215" y="579"/>
                    </a:lnTo>
                    <a:lnTo>
                      <a:pt x="199" y="577"/>
                    </a:lnTo>
                    <a:lnTo>
                      <a:pt x="181" y="575"/>
                    </a:lnTo>
                    <a:lnTo>
                      <a:pt x="162" y="572"/>
                    </a:lnTo>
                    <a:lnTo>
                      <a:pt x="144" y="567"/>
                    </a:lnTo>
                    <a:lnTo>
                      <a:pt x="124" y="560"/>
                    </a:lnTo>
                    <a:lnTo>
                      <a:pt x="106" y="553"/>
                    </a:lnTo>
                    <a:lnTo>
                      <a:pt x="87" y="544"/>
                    </a:lnTo>
                    <a:lnTo>
                      <a:pt x="70" y="535"/>
                    </a:lnTo>
                    <a:lnTo>
                      <a:pt x="54" y="523"/>
                    </a:lnTo>
                    <a:lnTo>
                      <a:pt x="39" y="512"/>
                    </a:lnTo>
                    <a:lnTo>
                      <a:pt x="26" y="498"/>
                    </a:lnTo>
                    <a:lnTo>
                      <a:pt x="15" y="484"/>
                    </a:lnTo>
                    <a:lnTo>
                      <a:pt x="7" y="469"/>
                    </a:lnTo>
                    <a:lnTo>
                      <a:pt x="2" y="453"/>
                    </a:lnTo>
                    <a:lnTo>
                      <a:pt x="0" y="436"/>
                    </a:lnTo>
                    <a:lnTo>
                      <a:pt x="1" y="419"/>
                    </a:lnTo>
                    <a:lnTo>
                      <a:pt x="6" y="400"/>
                    </a:lnTo>
                    <a:lnTo>
                      <a:pt x="16" y="375"/>
                    </a:lnTo>
                    <a:lnTo>
                      <a:pt x="28" y="351"/>
                    </a:lnTo>
                    <a:lnTo>
                      <a:pt x="40" y="328"/>
                    </a:lnTo>
                    <a:lnTo>
                      <a:pt x="55" y="307"/>
                    </a:lnTo>
                    <a:lnTo>
                      <a:pt x="71" y="288"/>
                    </a:lnTo>
                    <a:lnTo>
                      <a:pt x="87" y="271"/>
                    </a:lnTo>
                    <a:lnTo>
                      <a:pt x="106" y="255"/>
                    </a:lnTo>
                    <a:lnTo>
                      <a:pt x="125" y="241"/>
                    </a:lnTo>
                    <a:lnTo>
                      <a:pt x="107" y="233"/>
                    </a:lnTo>
                    <a:lnTo>
                      <a:pt x="89" y="224"/>
                    </a:lnTo>
                    <a:lnTo>
                      <a:pt x="73" y="211"/>
                    </a:lnTo>
                    <a:lnTo>
                      <a:pt x="59" y="197"/>
                    </a:lnTo>
                    <a:lnTo>
                      <a:pt x="46" y="182"/>
                    </a:lnTo>
                    <a:lnTo>
                      <a:pt x="37" y="165"/>
                    </a:lnTo>
                    <a:lnTo>
                      <a:pt x="30" y="147"/>
                    </a:lnTo>
                    <a:lnTo>
                      <a:pt x="26" y="127"/>
                    </a:lnTo>
                    <a:lnTo>
                      <a:pt x="26" y="110"/>
                    </a:lnTo>
                    <a:lnTo>
                      <a:pt x="29" y="95"/>
                    </a:lnTo>
                    <a:lnTo>
                      <a:pt x="33" y="80"/>
                    </a:lnTo>
                    <a:lnTo>
                      <a:pt x="39" y="65"/>
                    </a:lnTo>
                    <a:lnTo>
                      <a:pt x="48" y="52"/>
                    </a:lnTo>
                    <a:lnTo>
                      <a:pt x="58" y="41"/>
                    </a:lnTo>
                    <a:lnTo>
                      <a:pt x="69" y="30"/>
                    </a:lnTo>
                    <a:lnTo>
                      <a:pt x="82" y="21"/>
                    </a:lnTo>
                    <a:lnTo>
                      <a:pt x="96" y="13"/>
                    </a:lnTo>
                    <a:lnTo>
                      <a:pt x="111" y="7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9" y="0"/>
                    </a:lnTo>
                    <a:lnTo>
                      <a:pt x="175" y="3"/>
                    </a:lnTo>
                    <a:lnTo>
                      <a:pt x="192" y="6"/>
                    </a:lnTo>
                    <a:lnTo>
                      <a:pt x="208" y="13"/>
                    </a:lnTo>
                    <a:lnTo>
                      <a:pt x="182" y="70"/>
                    </a:lnTo>
                    <a:lnTo>
                      <a:pt x="164" y="61"/>
                    </a:lnTo>
                    <a:lnTo>
                      <a:pt x="140" y="55"/>
                    </a:lnTo>
                    <a:lnTo>
                      <a:pt x="115" y="52"/>
                    </a:lnTo>
                    <a:lnTo>
                      <a:pt x="91" y="55"/>
                    </a:lnTo>
                    <a:lnTo>
                      <a:pt x="73" y="61"/>
                    </a:lnTo>
                    <a:lnTo>
                      <a:pt x="62" y="75"/>
                    </a:lnTo>
                    <a:lnTo>
                      <a:pt x="62" y="98"/>
                    </a:lnTo>
                    <a:lnTo>
                      <a:pt x="76" y="129"/>
                    </a:lnTo>
                    <a:lnTo>
                      <a:pt x="92" y="147"/>
                    </a:lnTo>
                    <a:lnTo>
                      <a:pt x="113" y="162"/>
                    </a:lnTo>
                    <a:lnTo>
                      <a:pt x="137" y="174"/>
                    </a:lnTo>
                    <a:lnTo>
                      <a:pt x="162" y="184"/>
                    </a:lnTo>
                    <a:lnTo>
                      <a:pt x="185" y="192"/>
                    </a:lnTo>
                    <a:lnTo>
                      <a:pt x="205" y="196"/>
                    </a:lnTo>
                    <a:lnTo>
                      <a:pt x="219" y="200"/>
                    </a:lnTo>
                    <a:lnTo>
                      <a:pt x="225" y="201"/>
                    </a:lnTo>
                    <a:lnTo>
                      <a:pt x="222" y="203"/>
                    </a:lnTo>
                    <a:lnTo>
                      <a:pt x="214" y="209"/>
                    </a:lnTo>
                    <a:lnTo>
                      <a:pt x="204" y="217"/>
                    </a:lnTo>
                    <a:lnTo>
                      <a:pt x="189" y="227"/>
                    </a:lnTo>
                    <a:lnTo>
                      <a:pt x="173" y="241"/>
                    </a:lnTo>
                    <a:lnTo>
                      <a:pt x="155" y="256"/>
                    </a:lnTo>
                    <a:lnTo>
                      <a:pt x="137" y="272"/>
                    </a:lnTo>
                    <a:lnTo>
                      <a:pt x="119" y="290"/>
                    </a:lnTo>
                    <a:lnTo>
                      <a:pt x="100" y="308"/>
                    </a:lnTo>
                    <a:lnTo>
                      <a:pt x="85" y="328"/>
                    </a:lnTo>
                    <a:lnTo>
                      <a:pt x="71" y="346"/>
                    </a:lnTo>
                    <a:lnTo>
                      <a:pt x="61" y="364"/>
                    </a:lnTo>
                    <a:lnTo>
                      <a:pt x="54" y="383"/>
                    </a:lnTo>
                    <a:lnTo>
                      <a:pt x="52" y="400"/>
                    </a:lnTo>
                    <a:lnTo>
                      <a:pt x="55" y="416"/>
                    </a:lnTo>
                    <a:lnTo>
                      <a:pt x="66" y="431"/>
                    </a:lnTo>
                    <a:lnTo>
                      <a:pt x="83" y="447"/>
                    </a:lnTo>
                    <a:lnTo>
                      <a:pt x="104" y="461"/>
                    </a:lnTo>
                    <a:lnTo>
                      <a:pt x="125" y="474"/>
                    </a:lnTo>
                    <a:lnTo>
                      <a:pt x="150" y="485"/>
                    </a:lnTo>
                    <a:lnTo>
                      <a:pt x="175" y="495"/>
                    </a:lnTo>
                    <a:lnTo>
                      <a:pt x="200" y="504"/>
                    </a:lnTo>
                    <a:lnTo>
                      <a:pt x="227" y="511"/>
                    </a:lnTo>
                    <a:lnTo>
                      <a:pt x="252" y="516"/>
                    </a:lnTo>
                    <a:lnTo>
                      <a:pt x="276" y="521"/>
                    </a:lnTo>
                    <a:lnTo>
                      <a:pt x="299" y="526"/>
                    </a:lnTo>
                    <a:lnTo>
                      <a:pt x="320" y="529"/>
                    </a:lnTo>
                    <a:lnTo>
                      <a:pt x="339" y="530"/>
                    </a:lnTo>
                    <a:lnTo>
                      <a:pt x="354" y="533"/>
                    </a:lnTo>
                    <a:lnTo>
                      <a:pt x="365" y="534"/>
                    </a:lnTo>
                    <a:lnTo>
                      <a:pt x="373" y="534"/>
                    </a:lnTo>
                    <a:lnTo>
                      <a:pt x="375" y="534"/>
                    </a:lnTo>
                    <a:lnTo>
                      <a:pt x="369" y="545"/>
                    </a:lnTo>
                    <a:lnTo>
                      <a:pt x="352" y="571"/>
                    </a:lnTo>
                    <a:lnTo>
                      <a:pt x="331" y="606"/>
                    </a:lnTo>
                    <a:lnTo>
                      <a:pt x="306" y="648"/>
                    </a:lnTo>
                    <a:lnTo>
                      <a:pt x="282" y="690"/>
                    </a:lnTo>
                    <a:lnTo>
                      <a:pt x="261" y="732"/>
                    </a:lnTo>
                    <a:lnTo>
                      <a:pt x="246" y="766"/>
                    </a:lnTo>
                    <a:lnTo>
                      <a:pt x="243" y="789"/>
                    </a:lnTo>
                    <a:lnTo>
                      <a:pt x="248" y="810"/>
                    </a:lnTo>
                    <a:lnTo>
                      <a:pt x="256" y="829"/>
                    </a:lnTo>
                    <a:lnTo>
                      <a:pt x="267" y="845"/>
                    </a:lnTo>
                    <a:lnTo>
                      <a:pt x="281" y="857"/>
                    </a:lnTo>
                    <a:lnTo>
                      <a:pt x="299" y="867"/>
                    </a:lnTo>
                    <a:lnTo>
                      <a:pt x="320" y="873"/>
                    </a:lnTo>
                    <a:lnTo>
                      <a:pt x="344" y="876"/>
                    </a:lnTo>
                    <a:lnTo>
                      <a:pt x="372" y="873"/>
                    </a:lnTo>
                    <a:lnTo>
                      <a:pt x="395" y="869"/>
                    </a:lnTo>
                    <a:lnTo>
                      <a:pt x="417" y="863"/>
                    </a:lnTo>
                    <a:lnTo>
                      <a:pt x="439" y="855"/>
                    </a:lnTo>
                    <a:lnTo>
                      <a:pt x="460" y="847"/>
                    </a:lnTo>
                    <a:lnTo>
                      <a:pt x="480" y="839"/>
                    </a:lnTo>
                    <a:lnTo>
                      <a:pt x="501" y="832"/>
                    </a:lnTo>
                    <a:lnTo>
                      <a:pt x="522" y="827"/>
                    </a:lnTo>
                    <a:lnTo>
                      <a:pt x="545" y="825"/>
                    </a:lnTo>
                    <a:lnTo>
                      <a:pt x="548" y="870"/>
                    </a:lnTo>
                    <a:lnTo>
                      <a:pt x="546" y="920"/>
                    </a:lnTo>
                    <a:lnTo>
                      <a:pt x="540" y="971"/>
                    </a:lnTo>
                    <a:lnTo>
                      <a:pt x="537" y="1017"/>
                    </a:lnTo>
                    <a:lnTo>
                      <a:pt x="492" y="101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13"/>
              <p:cNvSpPr>
                <a:spLocks/>
              </p:cNvSpPr>
              <p:nvPr/>
            </p:nvSpPr>
            <p:spPr bwMode="auto">
              <a:xfrm>
                <a:off x="592" y="3794"/>
                <a:ext cx="196" cy="127"/>
              </a:xfrm>
              <a:custGeom>
                <a:avLst/>
                <a:gdLst/>
                <a:ahLst/>
                <a:cxnLst>
                  <a:cxn ang="0">
                    <a:pos x="1" y="57"/>
                  </a:cxn>
                  <a:cxn ang="0">
                    <a:pos x="0" y="92"/>
                  </a:cxn>
                  <a:cxn ang="0">
                    <a:pos x="6" y="133"/>
                  </a:cxn>
                  <a:cxn ang="0">
                    <a:pos x="22" y="174"/>
                  </a:cxn>
                  <a:cxn ang="0">
                    <a:pos x="53" y="210"/>
                  </a:cxn>
                  <a:cxn ang="0">
                    <a:pos x="90" y="231"/>
                  </a:cxn>
                  <a:cxn ang="0">
                    <a:pos x="128" y="243"/>
                  </a:cxn>
                  <a:cxn ang="0">
                    <a:pos x="169" y="250"/>
                  </a:cxn>
                  <a:cxn ang="0">
                    <a:pos x="210" y="254"/>
                  </a:cxn>
                  <a:cxn ang="0">
                    <a:pos x="247" y="250"/>
                  </a:cxn>
                  <a:cxn ang="0">
                    <a:pos x="280" y="243"/>
                  </a:cxn>
                  <a:cxn ang="0">
                    <a:pos x="309" y="233"/>
                  </a:cxn>
                  <a:cxn ang="0">
                    <a:pos x="338" y="216"/>
                  </a:cxn>
                  <a:cxn ang="0">
                    <a:pos x="362" y="185"/>
                  </a:cxn>
                  <a:cxn ang="0">
                    <a:pos x="378" y="147"/>
                  </a:cxn>
                  <a:cxn ang="0">
                    <a:pos x="387" y="105"/>
                  </a:cxn>
                  <a:cxn ang="0">
                    <a:pos x="391" y="66"/>
                  </a:cxn>
                  <a:cxn ang="0">
                    <a:pos x="393" y="20"/>
                  </a:cxn>
                  <a:cxn ang="0">
                    <a:pos x="361" y="5"/>
                  </a:cxn>
                  <a:cxn ang="0">
                    <a:pos x="364" y="71"/>
                  </a:cxn>
                  <a:cxn ang="0">
                    <a:pos x="356" y="139"/>
                  </a:cxn>
                  <a:cxn ang="0">
                    <a:pos x="336" y="165"/>
                  </a:cxn>
                  <a:cxn ang="0">
                    <a:pos x="309" y="183"/>
                  </a:cxn>
                  <a:cxn ang="0">
                    <a:pos x="274" y="193"/>
                  </a:cxn>
                  <a:cxn ang="0">
                    <a:pos x="237" y="195"/>
                  </a:cxn>
                  <a:cxn ang="0">
                    <a:pos x="198" y="190"/>
                  </a:cxn>
                  <a:cxn ang="0">
                    <a:pos x="159" y="180"/>
                  </a:cxn>
                  <a:cxn ang="0">
                    <a:pos x="122" y="165"/>
                  </a:cxn>
                  <a:cxn ang="0">
                    <a:pos x="91" y="147"/>
                  </a:cxn>
                  <a:cxn ang="0">
                    <a:pos x="72" y="121"/>
                  </a:cxn>
                  <a:cxn ang="0">
                    <a:pos x="60" y="92"/>
                  </a:cxn>
                  <a:cxn ang="0">
                    <a:pos x="53" y="65"/>
                  </a:cxn>
                  <a:cxn ang="0">
                    <a:pos x="50" y="39"/>
                  </a:cxn>
                </a:cxnLst>
                <a:rect l="0" t="0" r="r" b="b"/>
                <a:pathLst>
                  <a:path w="393" h="254">
                    <a:moveTo>
                      <a:pt x="5" y="41"/>
                    </a:moveTo>
                    <a:lnTo>
                      <a:pt x="1" y="57"/>
                    </a:lnTo>
                    <a:lnTo>
                      <a:pt x="0" y="74"/>
                    </a:lnTo>
                    <a:lnTo>
                      <a:pt x="0" y="92"/>
                    </a:lnTo>
                    <a:lnTo>
                      <a:pt x="1" y="112"/>
                    </a:lnTo>
                    <a:lnTo>
                      <a:pt x="6" y="133"/>
                    </a:lnTo>
                    <a:lnTo>
                      <a:pt x="13" y="153"/>
                    </a:lnTo>
                    <a:lnTo>
                      <a:pt x="22" y="174"/>
                    </a:lnTo>
                    <a:lnTo>
                      <a:pt x="36" y="195"/>
                    </a:lnTo>
                    <a:lnTo>
                      <a:pt x="53" y="210"/>
                    </a:lnTo>
                    <a:lnTo>
                      <a:pt x="72" y="221"/>
                    </a:lnTo>
                    <a:lnTo>
                      <a:pt x="90" y="231"/>
                    </a:lnTo>
                    <a:lnTo>
                      <a:pt x="108" y="238"/>
                    </a:lnTo>
                    <a:lnTo>
                      <a:pt x="128" y="243"/>
                    </a:lnTo>
                    <a:lnTo>
                      <a:pt x="149" y="247"/>
                    </a:lnTo>
                    <a:lnTo>
                      <a:pt x="169" y="250"/>
                    </a:lnTo>
                    <a:lnTo>
                      <a:pt x="191" y="253"/>
                    </a:lnTo>
                    <a:lnTo>
                      <a:pt x="210" y="254"/>
                    </a:lnTo>
                    <a:lnTo>
                      <a:pt x="229" y="253"/>
                    </a:lnTo>
                    <a:lnTo>
                      <a:pt x="247" y="250"/>
                    </a:lnTo>
                    <a:lnTo>
                      <a:pt x="264" y="248"/>
                    </a:lnTo>
                    <a:lnTo>
                      <a:pt x="280" y="243"/>
                    </a:lnTo>
                    <a:lnTo>
                      <a:pt x="296" y="239"/>
                    </a:lnTo>
                    <a:lnTo>
                      <a:pt x="309" y="233"/>
                    </a:lnTo>
                    <a:lnTo>
                      <a:pt x="322" y="227"/>
                    </a:lnTo>
                    <a:lnTo>
                      <a:pt x="338" y="216"/>
                    </a:lnTo>
                    <a:lnTo>
                      <a:pt x="350" y="202"/>
                    </a:lnTo>
                    <a:lnTo>
                      <a:pt x="362" y="185"/>
                    </a:lnTo>
                    <a:lnTo>
                      <a:pt x="371" y="166"/>
                    </a:lnTo>
                    <a:lnTo>
                      <a:pt x="378" y="147"/>
                    </a:lnTo>
                    <a:lnTo>
                      <a:pt x="383" y="126"/>
                    </a:lnTo>
                    <a:lnTo>
                      <a:pt x="387" y="105"/>
                    </a:lnTo>
                    <a:lnTo>
                      <a:pt x="389" y="84"/>
                    </a:lnTo>
                    <a:lnTo>
                      <a:pt x="391" y="66"/>
                    </a:lnTo>
                    <a:lnTo>
                      <a:pt x="393" y="43"/>
                    </a:lnTo>
                    <a:lnTo>
                      <a:pt x="393" y="20"/>
                    </a:lnTo>
                    <a:lnTo>
                      <a:pt x="393" y="0"/>
                    </a:lnTo>
                    <a:lnTo>
                      <a:pt x="361" y="5"/>
                    </a:lnTo>
                    <a:lnTo>
                      <a:pt x="363" y="36"/>
                    </a:lnTo>
                    <a:lnTo>
                      <a:pt x="364" y="71"/>
                    </a:lnTo>
                    <a:lnTo>
                      <a:pt x="362" y="106"/>
                    </a:lnTo>
                    <a:lnTo>
                      <a:pt x="356" y="139"/>
                    </a:lnTo>
                    <a:lnTo>
                      <a:pt x="347" y="153"/>
                    </a:lnTo>
                    <a:lnTo>
                      <a:pt x="336" y="165"/>
                    </a:lnTo>
                    <a:lnTo>
                      <a:pt x="323" y="175"/>
                    </a:lnTo>
                    <a:lnTo>
                      <a:pt x="309" y="183"/>
                    </a:lnTo>
                    <a:lnTo>
                      <a:pt x="292" y="189"/>
                    </a:lnTo>
                    <a:lnTo>
                      <a:pt x="274" y="193"/>
                    </a:lnTo>
                    <a:lnTo>
                      <a:pt x="256" y="195"/>
                    </a:lnTo>
                    <a:lnTo>
                      <a:pt x="237" y="195"/>
                    </a:lnTo>
                    <a:lnTo>
                      <a:pt x="218" y="194"/>
                    </a:lnTo>
                    <a:lnTo>
                      <a:pt x="198" y="190"/>
                    </a:lnTo>
                    <a:lnTo>
                      <a:pt x="179" y="186"/>
                    </a:lnTo>
                    <a:lnTo>
                      <a:pt x="159" y="180"/>
                    </a:lnTo>
                    <a:lnTo>
                      <a:pt x="141" y="173"/>
                    </a:lnTo>
                    <a:lnTo>
                      <a:pt x="122" y="165"/>
                    </a:lnTo>
                    <a:lnTo>
                      <a:pt x="106" y="156"/>
                    </a:lnTo>
                    <a:lnTo>
                      <a:pt x="91" y="147"/>
                    </a:lnTo>
                    <a:lnTo>
                      <a:pt x="81" y="134"/>
                    </a:lnTo>
                    <a:lnTo>
                      <a:pt x="72" y="121"/>
                    </a:lnTo>
                    <a:lnTo>
                      <a:pt x="65" y="107"/>
                    </a:lnTo>
                    <a:lnTo>
                      <a:pt x="60" y="92"/>
                    </a:lnTo>
                    <a:lnTo>
                      <a:pt x="55" y="79"/>
                    </a:lnTo>
                    <a:lnTo>
                      <a:pt x="53" y="65"/>
                    </a:lnTo>
                    <a:lnTo>
                      <a:pt x="51" y="51"/>
                    </a:lnTo>
                    <a:lnTo>
                      <a:pt x="50" y="39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2592" y="330"/>
              <a:ext cx="2833" cy="2737"/>
              <a:chOff x="288" y="2958"/>
              <a:chExt cx="1003" cy="963"/>
            </a:xfrm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750" y="3020"/>
                <a:ext cx="541" cy="546"/>
              </a:xfrm>
              <a:custGeom>
                <a:avLst/>
                <a:gdLst/>
                <a:ahLst/>
                <a:cxnLst>
                  <a:cxn ang="0">
                    <a:pos x="717" y="126"/>
                  </a:cxn>
                  <a:cxn ang="0">
                    <a:pos x="656" y="239"/>
                  </a:cxn>
                  <a:cxn ang="0">
                    <a:pos x="556" y="194"/>
                  </a:cxn>
                  <a:cxn ang="0">
                    <a:pos x="493" y="169"/>
                  </a:cxn>
                  <a:cxn ang="0">
                    <a:pos x="408" y="279"/>
                  </a:cxn>
                  <a:cxn ang="0">
                    <a:pos x="305" y="278"/>
                  </a:cxn>
                  <a:cxn ang="0">
                    <a:pos x="210" y="203"/>
                  </a:cxn>
                  <a:cxn ang="0">
                    <a:pos x="112" y="335"/>
                  </a:cxn>
                  <a:cxn ang="0">
                    <a:pos x="123" y="408"/>
                  </a:cxn>
                  <a:cxn ang="0">
                    <a:pos x="220" y="559"/>
                  </a:cxn>
                  <a:cxn ang="0">
                    <a:pos x="337" y="525"/>
                  </a:cxn>
                  <a:cxn ang="0">
                    <a:pos x="380" y="642"/>
                  </a:cxn>
                  <a:cxn ang="0">
                    <a:pos x="313" y="806"/>
                  </a:cxn>
                  <a:cxn ang="0">
                    <a:pos x="368" y="911"/>
                  </a:cxn>
                  <a:cxn ang="0">
                    <a:pos x="386" y="980"/>
                  </a:cxn>
                  <a:cxn ang="0">
                    <a:pos x="531" y="940"/>
                  </a:cxn>
                  <a:cxn ang="0">
                    <a:pos x="592" y="819"/>
                  </a:cxn>
                  <a:cxn ang="0">
                    <a:pos x="685" y="723"/>
                  </a:cxn>
                  <a:cxn ang="0">
                    <a:pos x="784" y="773"/>
                  </a:cxn>
                  <a:cxn ang="0">
                    <a:pos x="821" y="837"/>
                  </a:cxn>
                  <a:cxn ang="0">
                    <a:pos x="906" y="811"/>
                  </a:cxn>
                  <a:cxn ang="0">
                    <a:pos x="1008" y="828"/>
                  </a:cxn>
                  <a:cxn ang="0">
                    <a:pos x="1011" y="734"/>
                  </a:cxn>
                  <a:cxn ang="0">
                    <a:pos x="996" y="628"/>
                  </a:cxn>
                  <a:cxn ang="0">
                    <a:pos x="898" y="559"/>
                  </a:cxn>
                  <a:cxn ang="0">
                    <a:pos x="849" y="452"/>
                  </a:cxn>
                  <a:cxn ang="0">
                    <a:pos x="902" y="309"/>
                  </a:cxn>
                  <a:cxn ang="0">
                    <a:pos x="822" y="318"/>
                  </a:cxn>
                  <a:cxn ang="0">
                    <a:pos x="729" y="296"/>
                  </a:cxn>
                  <a:cxn ang="0">
                    <a:pos x="799" y="279"/>
                  </a:cxn>
                  <a:cxn ang="0">
                    <a:pos x="943" y="273"/>
                  </a:cxn>
                  <a:cxn ang="0">
                    <a:pos x="988" y="293"/>
                  </a:cxn>
                  <a:cxn ang="0">
                    <a:pos x="887" y="455"/>
                  </a:cxn>
                  <a:cxn ang="0">
                    <a:pos x="992" y="573"/>
                  </a:cxn>
                  <a:cxn ang="0">
                    <a:pos x="1037" y="732"/>
                  </a:cxn>
                  <a:cxn ang="0">
                    <a:pos x="997" y="865"/>
                  </a:cxn>
                  <a:cxn ang="0">
                    <a:pos x="881" y="856"/>
                  </a:cxn>
                  <a:cxn ang="0">
                    <a:pos x="769" y="908"/>
                  </a:cxn>
                  <a:cxn ang="0">
                    <a:pos x="734" y="775"/>
                  </a:cxn>
                  <a:cxn ang="0">
                    <a:pos x="577" y="964"/>
                  </a:cxn>
                  <a:cxn ang="0">
                    <a:pos x="476" y="976"/>
                  </a:cxn>
                  <a:cxn ang="0">
                    <a:pos x="362" y="1062"/>
                  </a:cxn>
                  <a:cxn ang="0">
                    <a:pos x="319" y="932"/>
                  </a:cxn>
                  <a:cxn ang="0">
                    <a:pos x="267" y="812"/>
                  </a:cxn>
                  <a:cxn ang="0">
                    <a:pos x="296" y="569"/>
                  </a:cxn>
                  <a:cxn ang="0">
                    <a:pos x="183" y="620"/>
                  </a:cxn>
                  <a:cxn ang="0">
                    <a:pos x="29" y="404"/>
                  </a:cxn>
                  <a:cxn ang="0">
                    <a:pos x="76" y="327"/>
                  </a:cxn>
                  <a:cxn ang="0">
                    <a:pos x="183" y="194"/>
                  </a:cxn>
                  <a:cxn ang="0">
                    <a:pos x="280" y="211"/>
                  </a:cxn>
                  <a:cxn ang="0">
                    <a:pos x="389" y="244"/>
                  </a:cxn>
                  <a:cxn ang="0">
                    <a:pos x="458" y="107"/>
                  </a:cxn>
                  <a:cxn ang="0">
                    <a:pos x="559" y="106"/>
                  </a:cxn>
                  <a:cxn ang="0">
                    <a:pos x="623" y="220"/>
                  </a:cxn>
                  <a:cxn ang="0">
                    <a:pos x="668" y="188"/>
                  </a:cxn>
                  <a:cxn ang="0">
                    <a:pos x="704" y="36"/>
                  </a:cxn>
                </a:cxnLst>
                <a:rect l="0" t="0" r="r" b="b"/>
                <a:pathLst>
                  <a:path w="1080" h="1092">
                    <a:moveTo>
                      <a:pt x="741" y="6"/>
                    </a:moveTo>
                    <a:lnTo>
                      <a:pt x="738" y="24"/>
                    </a:lnTo>
                    <a:lnTo>
                      <a:pt x="735" y="45"/>
                    </a:lnTo>
                    <a:lnTo>
                      <a:pt x="731" y="66"/>
                    </a:lnTo>
                    <a:lnTo>
                      <a:pt x="727" y="87"/>
                    </a:lnTo>
                    <a:lnTo>
                      <a:pt x="722" y="107"/>
                    </a:lnTo>
                    <a:lnTo>
                      <a:pt x="717" y="126"/>
                    </a:lnTo>
                    <a:lnTo>
                      <a:pt x="712" y="142"/>
                    </a:lnTo>
                    <a:lnTo>
                      <a:pt x="706" y="154"/>
                    </a:lnTo>
                    <a:lnTo>
                      <a:pt x="698" y="171"/>
                    </a:lnTo>
                    <a:lnTo>
                      <a:pt x="690" y="189"/>
                    </a:lnTo>
                    <a:lnTo>
                      <a:pt x="679" y="207"/>
                    </a:lnTo>
                    <a:lnTo>
                      <a:pt x="669" y="225"/>
                    </a:lnTo>
                    <a:lnTo>
                      <a:pt x="656" y="239"/>
                    </a:lnTo>
                    <a:lnTo>
                      <a:pt x="644" y="249"/>
                    </a:lnTo>
                    <a:lnTo>
                      <a:pt x="630" y="254"/>
                    </a:lnTo>
                    <a:lnTo>
                      <a:pt x="615" y="251"/>
                    </a:lnTo>
                    <a:lnTo>
                      <a:pt x="597" y="241"/>
                    </a:lnTo>
                    <a:lnTo>
                      <a:pt x="582" y="227"/>
                    </a:lnTo>
                    <a:lnTo>
                      <a:pt x="568" y="211"/>
                    </a:lnTo>
                    <a:lnTo>
                      <a:pt x="556" y="194"/>
                    </a:lnTo>
                    <a:lnTo>
                      <a:pt x="546" y="174"/>
                    </a:lnTo>
                    <a:lnTo>
                      <a:pt x="534" y="156"/>
                    </a:lnTo>
                    <a:lnTo>
                      <a:pt x="524" y="136"/>
                    </a:lnTo>
                    <a:lnTo>
                      <a:pt x="512" y="118"/>
                    </a:lnTo>
                    <a:lnTo>
                      <a:pt x="509" y="130"/>
                    </a:lnTo>
                    <a:lnTo>
                      <a:pt x="502" y="148"/>
                    </a:lnTo>
                    <a:lnTo>
                      <a:pt x="493" y="169"/>
                    </a:lnTo>
                    <a:lnTo>
                      <a:pt x="483" y="194"/>
                    </a:lnTo>
                    <a:lnTo>
                      <a:pt x="471" y="217"/>
                    </a:lnTo>
                    <a:lnTo>
                      <a:pt x="459" y="237"/>
                    </a:lnTo>
                    <a:lnTo>
                      <a:pt x="448" y="254"/>
                    </a:lnTo>
                    <a:lnTo>
                      <a:pt x="438" y="264"/>
                    </a:lnTo>
                    <a:lnTo>
                      <a:pt x="423" y="272"/>
                    </a:lnTo>
                    <a:lnTo>
                      <a:pt x="408" y="279"/>
                    </a:lnTo>
                    <a:lnTo>
                      <a:pt x="393" y="283"/>
                    </a:lnTo>
                    <a:lnTo>
                      <a:pt x="378" y="287"/>
                    </a:lnTo>
                    <a:lnTo>
                      <a:pt x="363" y="288"/>
                    </a:lnTo>
                    <a:lnTo>
                      <a:pt x="348" y="288"/>
                    </a:lnTo>
                    <a:lnTo>
                      <a:pt x="334" y="287"/>
                    </a:lnTo>
                    <a:lnTo>
                      <a:pt x="320" y="283"/>
                    </a:lnTo>
                    <a:lnTo>
                      <a:pt x="305" y="278"/>
                    </a:lnTo>
                    <a:lnTo>
                      <a:pt x="291" y="272"/>
                    </a:lnTo>
                    <a:lnTo>
                      <a:pt x="278" y="264"/>
                    </a:lnTo>
                    <a:lnTo>
                      <a:pt x="264" y="255"/>
                    </a:lnTo>
                    <a:lnTo>
                      <a:pt x="250" y="243"/>
                    </a:lnTo>
                    <a:lnTo>
                      <a:pt x="236" y="232"/>
                    </a:lnTo>
                    <a:lnTo>
                      <a:pt x="223" y="218"/>
                    </a:lnTo>
                    <a:lnTo>
                      <a:pt x="210" y="203"/>
                    </a:lnTo>
                    <a:lnTo>
                      <a:pt x="200" y="221"/>
                    </a:lnTo>
                    <a:lnTo>
                      <a:pt x="187" y="243"/>
                    </a:lnTo>
                    <a:lnTo>
                      <a:pt x="170" y="265"/>
                    </a:lnTo>
                    <a:lnTo>
                      <a:pt x="153" y="288"/>
                    </a:lnTo>
                    <a:lnTo>
                      <a:pt x="136" y="308"/>
                    </a:lnTo>
                    <a:lnTo>
                      <a:pt x="122" y="325"/>
                    </a:lnTo>
                    <a:lnTo>
                      <a:pt x="112" y="335"/>
                    </a:lnTo>
                    <a:lnTo>
                      <a:pt x="108" y="340"/>
                    </a:lnTo>
                    <a:lnTo>
                      <a:pt x="100" y="348"/>
                    </a:lnTo>
                    <a:lnTo>
                      <a:pt x="91" y="357"/>
                    </a:lnTo>
                    <a:lnTo>
                      <a:pt x="83" y="365"/>
                    </a:lnTo>
                    <a:lnTo>
                      <a:pt x="78" y="370"/>
                    </a:lnTo>
                    <a:lnTo>
                      <a:pt x="101" y="388"/>
                    </a:lnTo>
                    <a:lnTo>
                      <a:pt x="123" y="408"/>
                    </a:lnTo>
                    <a:lnTo>
                      <a:pt x="144" y="431"/>
                    </a:lnTo>
                    <a:lnTo>
                      <a:pt x="162" y="456"/>
                    </a:lnTo>
                    <a:lnTo>
                      <a:pt x="178" y="484"/>
                    </a:lnTo>
                    <a:lnTo>
                      <a:pt x="191" y="513"/>
                    </a:lnTo>
                    <a:lnTo>
                      <a:pt x="200" y="544"/>
                    </a:lnTo>
                    <a:lnTo>
                      <a:pt x="206" y="577"/>
                    </a:lnTo>
                    <a:lnTo>
                      <a:pt x="220" y="559"/>
                    </a:lnTo>
                    <a:lnTo>
                      <a:pt x="235" y="543"/>
                    </a:lnTo>
                    <a:lnTo>
                      <a:pt x="251" y="528"/>
                    </a:lnTo>
                    <a:lnTo>
                      <a:pt x="268" y="517"/>
                    </a:lnTo>
                    <a:lnTo>
                      <a:pt x="286" y="512"/>
                    </a:lnTo>
                    <a:lnTo>
                      <a:pt x="303" y="509"/>
                    </a:lnTo>
                    <a:lnTo>
                      <a:pt x="320" y="514"/>
                    </a:lnTo>
                    <a:lnTo>
                      <a:pt x="337" y="525"/>
                    </a:lnTo>
                    <a:lnTo>
                      <a:pt x="349" y="538"/>
                    </a:lnTo>
                    <a:lnTo>
                      <a:pt x="359" y="552"/>
                    </a:lnTo>
                    <a:lnTo>
                      <a:pt x="367" y="568"/>
                    </a:lnTo>
                    <a:lnTo>
                      <a:pt x="374" y="585"/>
                    </a:lnTo>
                    <a:lnTo>
                      <a:pt x="379" y="604"/>
                    </a:lnTo>
                    <a:lnTo>
                      <a:pt x="380" y="622"/>
                    </a:lnTo>
                    <a:lnTo>
                      <a:pt x="380" y="642"/>
                    </a:lnTo>
                    <a:lnTo>
                      <a:pt x="378" y="662"/>
                    </a:lnTo>
                    <a:lnTo>
                      <a:pt x="372" y="684"/>
                    </a:lnTo>
                    <a:lnTo>
                      <a:pt x="363" y="710"/>
                    </a:lnTo>
                    <a:lnTo>
                      <a:pt x="350" y="736"/>
                    </a:lnTo>
                    <a:lnTo>
                      <a:pt x="337" y="763"/>
                    </a:lnTo>
                    <a:lnTo>
                      <a:pt x="324" y="786"/>
                    </a:lnTo>
                    <a:lnTo>
                      <a:pt x="313" y="806"/>
                    </a:lnTo>
                    <a:lnTo>
                      <a:pt x="304" y="820"/>
                    </a:lnTo>
                    <a:lnTo>
                      <a:pt x="301" y="826"/>
                    </a:lnTo>
                    <a:lnTo>
                      <a:pt x="318" y="837"/>
                    </a:lnTo>
                    <a:lnTo>
                      <a:pt x="333" y="852"/>
                    </a:lnTo>
                    <a:lnTo>
                      <a:pt x="347" y="871"/>
                    </a:lnTo>
                    <a:lnTo>
                      <a:pt x="359" y="890"/>
                    </a:lnTo>
                    <a:lnTo>
                      <a:pt x="368" y="911"/>
                    </a:lnTo>
                    <a:lnTo>
                      <a:pt x="377" y="934"/>
                    </a:lnTo>
                    <a:lnTo>
                      <a:pt x="382" y="957"/>
                    </a:lnTo>
                    <a:lnTo>
                      <a:pt x="385" y="981"/>
                    </a:lnTo>
                    <a:lnTo>
                      <a:pt x="385" y="981"/>
                    </a:lnTo>
                    <a:lnTo>
                      <a:pt x="385" y="980"/>
                    </a:lnTo>
                    <a:lnTo>
                      <a:pt x="385" y="980"/>
                    </a:lnTo>
                    <a:lnTo>
                      <a:pt x="386" y="980"/>
                    </a:lnTo>
                    <a:lnTo>
                      <a:pt x="404" y="966"/>
                    </a:lnTo>
                    <a:lnTo>
                      <a:pt x="424" y="954"/>
                    </a:lnTo>
                    <a:lnTo>
                      <a:pt x="445" y="946"/>
                    </a:lnTo>
                    <a:lnTo>
                      <a:pt x="466" y="939"/>
                    </a:lnTo>
                    <a:lnTo>
                      <a:pt x="488" y="937"/>
                    </a:lnTo>
                    <a:lnTo>
                      <a:pt x="510" y="937"/>
                    </a:lnTo>
                    <a:lnTo>
                      <a:pt x="531" y="940"/>
                    </a:lnTo>
                    <a:lnTo>
                      <a:pt x="550" y="947"/>
                    </a:lnTo>
                    <a:lnTo>
                      <a:pt x="553" y="939"/>
                    </a:lnTo>
                    <a:lnTo>
                      <a:pt x="556" y="923"/>
                    </a:lnTo>
                    <a:lnTo>
                      <a:pt x="563" y="901"/>
                    </a:lnTo>
                    <a:lnTo>
                      <a:pt x="571" y="874"/>
                    </a:lnTo>
                    <a:lnTo>
                      <a:pt x="580" y="846"/>
                    </a:lnTo>
                    <a:lnTo>
                      <a:pt x="592" y="819"/>
                    </a:lnTo>
                    <a:lnTo>
                      <a:pt x="602" y="794"/>
                    </a:lnTo>
                    <a:lnTo>
                      <a:pt x="614" y="775"/>
                    </a:lnTo>
                    <a:lnTo>
                      <a:pt x="625" y="760"/>
                    </a:lnTo>
                    <a:lnTo>
                      <a:pt x="639" y="748"/>
                    </a:lnTo>
                    <a:lnTo>
                      <a:pt x="654" y="737"/>
                    </a:lnTo>
                    <a:lnTo>
                      <a:pt x="669" y="729"/>
                    </a:lnTo>
                    <a:lnTo>
                      <a:pt x="685" y="723"/>
                    </a:lnTo>
                    <a:lnTo>
                      <a:pt x="703" y="720"/>
                    </a:lnTo>
                    <a:lnTo>
                      <a:pt x="719" y="719"/>
                    </a:lnTo>
                    <a:lnTo>
                      <a:pt x="735" y="721"/>
                    </a:lnTo>
                    <a:lnTo>
                      <a:pt x="753" y="728"/>
                    </a:lnTo>
                    <a:lnTo>
                      <a:pt x="767" y="740"/>
                    </a:lnTo>
                    <a:lnTo>
                      <a:pt x="777" y="755"/>
                    </a:lnTo>
                    <a:lnTo>
                      <a:pt x="784" y="773"/>
                    </a:lnTo>
                    <a:lnTo>
                      <a:pt x="788" y="794"/>
                    </a:lnTo>
                    <a:lnTo>
                      <a:pt x="789" y="817"/>
                    </a:lnTo>
                    <a:lnTo>
                      <a:pt x="788" y="840"/>
                    </a:lnTo>
                    <a:lnTo>
                      <a:pt x="784" y="863"/>
                    </a:lnTo>
                    <a:lnTo>
                      <a:pt x="797" y="854"/>
                    </a:lnTo>
                    <a:lnTo>
                      <a:pt x="808" y="844"/>
                    </a:lnTo>
                    <a:lnTo>
                      <a:pt x="821" y="837"/>
                    </a:lnTo>
                    <a:lnTo>
                      <a:pt x="833" y="831"/>
                    </a:lnTo>
                    <a:lnTo>
                      <a:pt x="844" y="825"/>
                    </a:lnTo>
                    <a:lnTo>
                      <a:pt x="856" y="819"/>
                    </a:lnTo>
                    <a:lnTo>
                      <a:pt x="867" y="816"/>
                    </a:lnTo>
                    <a:lnTo>
                      <a:pt x="880" y="813"/>
                    </a:lnTo>
                    <a:lnTo>
                      <a:pt x="893" y="812"/>
                    </a:lnTo>
                    <a:lnTo>
                      <a:pt x="906" y="811"/>
                    </a:lnTo>
                    <a:lnTo>
                      <a:pt x="921" y="812"/>
                    </a:lnTo>
                    <a:lnTo>
                      <a:pt x="936" y="814"/>
                    </a:lnTo>
                    <a:lnTo>
                      <a:pt x="952" y="818"/>
                    </a:lnTo>
                    <a:lnTo>
                      <a:pt x="971" y="823"/>
                    </a:lnTo>
                    <a:lnTo>
                      <a:pt x="989" y="828"/>
                    </a:lnTo>
                    <a:lnTo>
                      <a:pt x="1010" y="835"/>
                    </a:lnTo>
                    <a:lnTo>
                      <a:pt x="1008" y="828"/>
                    </a:lnTo>
                    <a:lnTo>
                      <a:pt x="1004" y="814"/>
                    </a:lnTo>
                    <a:lnTo>
                      <a:pt x="1001" y="799"/>
                    </a:lnTo>
                    <a:lnTo>
                      <a:pt x="999" y="788"/>
                    </a:lnTo>
                    <a:lnTo>
                      <a:pt x="1000" y="783"/>
                    </a:lnTo>
                    <a:lnTo>
                      <a:pt x="1002" y="772"/>
                    </a:lnTo>
                    <a:lnTo>
                      <a:pt x="1007" y="756"/>
                    </a:lnTo>
                    <a:lnTo>
                      <a:pt x="1011" y="734"/>
                    </a:lnTo>
                    <a:lnTo>
                      <a:pt x="1017" y="712"/>
                    </a:lnTo>
                    <a:lnTo>
                      <a:pt x="1024" y="689"/>
                    </a:lnTo>
                    <a:lnTo>
                      <a:pt x="1032" y="667"/>
                    </a:lnTo>
                    <a:lnTo>
                      <a:pt x="1039" y="650"/>
                    </a:lnTo>
                    <a:lnTo>
                      <a:pt x="1025" y="643"/>
                    </a:lnTo>
                    <a:lnTo>
                      <a:pt x="1011" y="636"/>
                    </a:lnTo>
                    <a:lnTo>
                      <a:pt x="996" y="628"/>
                    </a:lnTo>
                    <a:lnTo>
                      <a:pt x="981" y="620"/>
                    </a:lnTo>
                    <a:lnTo>
                      <a:pt x="966" y="611"/>
                    </a:lnTo>
                    <a:lnTo>
                      <a:pt x="952" y="603"/>
                    </a:lnTo>
                    <a:lnTo>
                      <a:pt x="937" y="592"/>
                    </a:lnTo>
                    <a:lnTo>
                      <a:pt x="924" y="582"/>
                    </a:lnTo>
                    <a:lnTo>
                      <a:pt x="911" y="570"/>
                    </a:lnTo>
                    <a:lnTo>
                      <a:pt x="898" y="559"/>
                    </a:lnTo>
                    <a:lnTo>
                      <a:pt x="887" y="546"/>
                    </a:lnTo>
                    <a:lnTo>
                      <a:pt x="876" y="532"/>
                    </a:lnTo>
                    <a:lnTo>
                      <a:pt x="867" y="517"/>
                    </a:lnTo>
                    <a:lnTo>
                      <a:pt x="859" y="501"/>
                    </a:lnTo>
                    <a:lnTo>
                      <a:pt x="853" y="485"/>
                    </a:lnTo>
                    <a:lnTo>
                      <a:pt x="849" y="467"/>
                    </a:lnTo>
                    <a:lnTo>
                      <a:pt x="849" y="452"/>
                    </a:lnTo>
                    <a:lnTo>
                      <a:pt x="852" y="431"/>
                    </a:lnTo>
                    <a:lnTo>
                      <a:pt x="859" y="408"/>
                    </a:lnTo>
                    <a:lnTo>
                      <a:pt x="868" y="383"/>
                    </a:lnTo>
                    <a:lnTo>
                      <a:pt x="878" y="358"/>
                    </a:lnTo>
                    <a:lnTo>
                      <a:pt x="887" y="336"/>
                    </a:lnTo>
                    <a:lnTo>
                      <a:pt x="895" y="319"/>
                    </a:lnTo>
                    <a:lnTo>
                      <a:pt x="902" y="309"/>
                    </a:lnTo>
                    <a:lnTo>
                      <a:pt x="891" y="310"/>
                    </a:lnTo>
                    <a:lnTo>
                      <a:pt x="881" y="311"/>
                    </a:lnTo>
                    <a:lnTo>
                      <a:pt x="870" y="312"/>
                    </a:lnTo>
                    <a:lnTo>
                      <a:pt x="858" y="315"/>
                    </a:lnTo>
                    <a:lnTo>
                      <a:pt x="847" y="316"/>
                    </a:lnTo>
                    <a:lnTo>
                      <a:pt x="835" y="318"/>
                    </a:lnTo>
                    <a:lnTo>
                      <a:pt x="822" y="318"/>
                    </a:lnTo>
                    <a:lnTo>
                      <a:pt x="810" y="319"/>
                    </a:lnTo>
                    <a:lnTo>
                      <a:pt x="797" y="318"/>
                    </a:lnTo>
                    <a:lnTo>
                      <a:pt x="783" y="317"/>
                    </a:lnTo>
                    <a:lnTo>
                      <a:pt x="770" y="313"/>
                    </a:lnTo>
                    <a:lnTo>
                      <a:pt x="757" y="309"/>
                    </a:lnTo>
                    <a:lnTo>
                      <a:pt x="743" y="303"/>
                    </a:lnTo>
                    <a:lnTo>
                      <a:pt x="729" y="296"/>
                    </a:lnTo>
                    <a:lnTo>
                      <a:pt x="714" y="286"/>
                    </a:lnTo>
                    <a:lnTo>
                      <a:pt x="700" y="274"/>
                    </a:lnTo>
                    <a:lnTo>
                      <a:pt x="741" y="237"/>
                    </a:lnTo>
                    <a:lnTo>
                      <a:pt x="752" y="252"/>
                    </a:lnTo>
                    <a:lnTo>
                      <a:pt x="766" y="264"/>
                    </a:lnTo>
                    <a:lnTo>
                      <a:pt x="782" y="273"/>
                    </a:lnTo>
                    <a:lnTo>
                      <a:pt x="799" y="279"/>
                    </a:lnTo>
                    <a:lnTo>
                      <a:pt x="818" y="282"/>
                    </a:lnTo>
                    <a:lnTo>
                      <a:pt x="838" y="283"/>
                    </a:lnTo>
                    <a:lnTo>
                      <a:pt x="859" y="282"/>
                    </a:lnTo>
                    <a:lnTo>
                      <a:pt x="880" y="281"/>
                    </a:lnTo>
                    <a:lnTo>
                      <a:pt x="902" y="279"/>
                    </a:lnTo>
                    <a:lnTo>
                      <a:pt x="923" y="277"/>
                    </a:lnTo>
                    <a:lnTo>
                      <a:pt x="943" y="273"/>
                    </a:lnTo>
                    <a:lnTo>
                      <a:pt x="963" y="271"/>
                    </a:lnTo>
                    <a:lnTo>
                      <a:pt x="981" y="269"/>
                    </a:lnTo>
                    <a:lnTo>
                      <a:pt x="997" y="267"/>
                    </a:lnTo>
                    <a:lnTo>
                      <a:pt x="1012" y="269"/>
                    </a:lnTo>
                    <a:lnTo>
                      <a:pt x="1025" y="271"/>
                    </a:lnTo>
                    <a:lnTo>
                      <a:pt x="1008" y="281"/>
                    </a:lnTo>
                    <a:lnTo>
                      <a:pt x="988" y="293"/>
                    </a:lnTo>
                    <a:lnTo>
                      <a:pt x="966" y="307"/>
                    </a:lnTo>
                    <a:lnTo>
                      <a:pt x="946" y="324"/>
                    </a:lnTo>
                    <a:lnTo>
                      <a:pt x="926" y="343"/>
                    </a:lnTo>
                    <a:lnTo>
                      <a:pt x="909" y="366"/>
                    </a:lnTo>
                    <a:lnTo>
                      <a:pt x="896" y="393"/>
                    </a:lnTo>
                    <a:lnTo>
                      <a:pt x="887" y="423"/>
                    </a:lnTo>
                    <a:lnTo>
                      <a:pt x="887" y="455"/>
                    </a:lnTo>
                    <a:lnTo>
                      <a:pt x="890" y="483"/>
                    </a:lnTo>
                    <a:lnTo>
                      <a:pt x="898" y="505"/>
                    </a:lnTo>
                    <a:lnTo>
                      <a:pt x="910" y="520"/>
                    </a:lnTo>
                    <a:lnTo>
                      <a:pt x="929" y="535"/>
                    </a:lnTo>
                    <a:lnTo>
                      <a:pt x="949" y="548"/>
                    </a:lnTo>
                    <a:lnTo>
                      <a:pt x="970" y="561"/>
                    </a:lnTo>
                    <a:lnTo>
                      <a:pt x="992" y="573"/>
                    </a:lnTo>
                    <a:lnTo>
                      <a:pt x="1012" y="582"/>
                    </a:lnTo>
                    <a:lnTo>
                      <a:pt x="1035" y="591"/>
                    </a:lnTo>
                    <a:lnTo>
                      <a:pt x="1057" y="599"/>
                    </a:lnTo>
                    <a:lnTo>
                      <a:pt x="1080" y="606"/>
                    </a:lnTo>
                    <a:lnTo>
                      <a:pt x="1061" y="647"/>
                    </a:lnTo>
                    <a:lnTo>
                      <a:pt x="1047" y="690"/>
                    </a:lnTo>
                    <a:lnTo>
                      <a:pt x="1037" y="732"/>
                    </a:lnTo>
                    <a:lnTo>
                      <a:pt x="1032" y="772"/>
                    </a:lnTo>
                    <a:lnTo>
                      <a:pt x="1028" y="808"/>
                    </a:lnTo>
                    <a:lnTo>
                      <a:pt x="1027" y="839"/>
                    </a:lnTo>
                    <a:lnTo>
                      <a:pt x="1027" y="862"/>
                    </a:lnTo>
                    <a:lnTo>
                      <a:pt x="1027" y="876"/>
                    </a:lnTo>
                    <a:lnTo>
                      <a:pt x="1012" y="870"/>
                    </a:lnTo>
                    <a:lnTo>
                      <a:pt x="997" y="865"/>
                    </a:lnTo>
                    <a:lnTo>
                      <a:pt x="981" y="861"/>
                    </a:lnTo>
                    <a:lnTo>
                      <a:pt x="965" y="857"/>
                    </a:lnTo>
                    <a:lnTo>
                      <a:pt x="948" y="855"/>
                    </a:lnTo>
                    <a:lnTo>
                      <a:pt x="932" y="854"/>
                    </a:lnTo>
                    <a:lnTo>
                      <a:pt x="914" y="854"/>
                    </a:lnTo>
                    <a:lnTo>
                      <a:pt x="897" y="855"/>
                    </a:lnTo>
                    <a:lnTo>
                      <a:pt x="881" y="856"/>
                    </a:lnTo>
                    <a:lnTo>
                      <a:pt x="864" y="859"/>
                    </a:lnTo>
                    <a:lnTo>
                      <a:pt x="848" y="864"/>
                    </a:lnTo>
                    <a:lnTo>
                      <a:pt x="830" y="870"/>
                    </a:lnTo>
                    <a:lnTo>
                      <a:pt x="814" y="877"/>
                    </a:lnTo>
                    <a:lnTo>
                      <a:pt x="799" y="886"/>
                    </a:lnTo>
                    <a:lnTo>
                      <a:pt x="784" y="896"/>
                    </a:lnTo>
                    <a:lnTo>
                      <a:pt x="769" y="908"/>
                    </a:lnTo>
                    <a:lnTo>
                      <a:pt x="768" y="900"/>
                    </a:lnTo>
                    <a:lnTo>
                      <a:pt x="766" y="884"/>
                    </a:lnTo>
                    <a:lnTo>
                      <a:pt x="762" y="862"/>
                    </a:lnTo>
                    <a:lnTo>
                      <a:pt x="757" y="837"/>
                    </a:lnTo>
                    <a:lnTo>
                      <a:pt x="750" y="813"/>
                    </a:lnTo>
                    <a:lnTo>
                      <a:pt x="742" y="791"/>
                    </a:lnTo>
                    <a:lnTo>
                      <a:pt x="734" y="775"/>
                    </a:lnTo>
                    <a:lnTo>
                      <a:pt x="723" y="768"/>
                    </a:lnTo>
                    <a:lnTo>
                      <a:pt x="681" y="772"/>
                    </a:lnTo>
                    <a:lnTo>
                      <a:pt x="646" y="795"/>
                    </a:lnTo>
                    <a:lnTo>
                      <a:pt x="620" y="832"/>
                    </a:lnTo>
                    <a:lnTo>
                      <a:pt x="599" y="876"/>
                    </a:lnTo>
                    <a:lnTo>
                      <a:pt x="585" y="922"/>
                    </a:lnTo>
                    <a:lnTo>
                      <a:pt x="577" y="964"/>
                    </a:lnTo>
                    <a:lnTo>
                      <a:pt x="574" y="996"/>
                    </a:lnTo>
                    <a:lnTo>
                      <a:pt x="574" y="1013"/>
                    </a:lnTo>
                    <a:lnTo>
                      <a:pt x="555" y="993"/>
                    </a:lnTo>
                    <a:lnTo>
                      <a:pt x="536" y="980"/>
                    </a:lnTo>
                    <a:lnTo>
                      <a:pt x="515" y="973"/>
                    </a:lnTo>
                    <a:lnTo>
                      <a:pt x="495" y="972"/>
                    </a:lnTo>
                    <a:lnTo>
                      <a:pt x="476" y="976"/>
                    </a:lnTo>
                    <a:lnTo>
                      <a:pt x="456" y="983"/>
                    </a:lnTo>
                    <a:lnTo>
                      <a:pt x="436" y="993"/>
                    </a:lnTo>
                    <a:lnTo>
                      <a:pt x="419" y="1006"/>
                    </a:lnTo>
                    <a:lnTo>
                      <a:pt x="402" y="1019"/>
                    </a:lnTo>
                    <a:lnTo>
                      <a:pt x="387" y="1033"/>
                    </a:lnTo>
                    <a:lnTo>
                      <a:pt x="373" y="1048"/>
                    </a:lnTo>
                    <a:lnTo>
                      <a:pt x="362" y="1062"/>
                    </a:lnTo>
                    <a:lnTo>
                      <a:pt x="351" y="1074"/>
                    </a:lnTo>
                    <a:lnTo>
                      <a:pt x="344" y="1084"/>
                    </a:lnTo>
                    <a:lnTo>
                      <a:pt x="340" y="1090"/>
                    </a:lnTo>
                    <a:lnTo>
                      <a:pt x="339" y="1092"/>
                    </a:lnTo>
                    <a:lnTo>
                      <a:pt x="339" y="1025"/>
                    </a:lnTo>
                    <a:lnTo>
                      <a:pt x="332" y="972"/>
                    </a:lnTo>
                    <a:lnTo>
                      <a:pt x="319" y="932"/>
                    </a:lnTo>
                    <a:lnTo>
                      <a:pt x="304" y="901"/>
                    </a:lnTo>
                    <a:lnTo>
                      <a:pt x="287" y="879"/>
                    </a:lnTo>
                    <a:lnTo>
                      <a:pt x="268" y="863"/>
                    </a:lnTo>
                    <a:lnTo>
                      <a:pt x="250" y="851"/>
                    </a:lnTo>
                    <a:lnTo>
                      <a:pt x="235" y="842"/>
                    </a:lnTo>
                    <a:lnTo>
                      <a:pt x="246" y="833"/>
                    </a:lnTo>
                    <a:lnTo>
                      <a:pt x="267" y="812"/>
                    </a:lnTo>
                    <a:lnTo>
                      <a:pt x="291" y="780"/>
                    </a:lnTo>
                    <a:lnTo>
                      <a:pt x="314" y="742"/>
                    </a:lnTo>
                    <a:lnTo>
                      <a:pt x="333" y="699"/>
                    </a:lnTo>
                    <a:lnTo>
                      <a:pt x="341" y="656"/>
                    </a:lnTo>
                    <a:lnTo>
                      <a:pt x="334" y="613"/>
                    </a:lnTo>
                    <a:lnTo>
                      <a:pt x="307" y="574"/>
                    </a:lnTo>
                    <a:lnTo>
                      <a:pt x="296" y="569"/>
                    </a:lnTo>
                    <a:lnTo>
                      <a:pt x="280" y="571"/>
                    </a:lnTo>
                    <a:lnTo>
                      <a:pt x="260" y="578"/>
                    </a:lnTo>
                    <a:lnTo>
                      <a:pt x="239" y="588"/>
                    </a:lnTo>
                    <a:lnTo>
                      <a:pt x="219" y="598"/>
                    </a:lnTo>
                    <a:lnTo>
                      <a:pt x="201" y="608"/>
                    </a:lnTo>
                    <a:lnTo>
                      <a:pt x="189" y="615"/>
                    </a:lnTo>
                    <a:lnTo>
                      <a:pt x="183" y="620"/>
                    </a:lnTo>
                    <a:lnTo>
                      <a:pt x="177" y="581"/>
                    </a:lnTo>
                    <a:lnTo>
                      <a:pt x="162" y="544"/>
                    </a:lnTo>
                    <a:lnTo>
                      <a:pt x="143" y="509"/>
                    </a:lnTo>
                    <a:lnTo>
                      <a:pt x="117" y="478"/>
                    </a:lnTo>
                    <a:lnTo>
                      <a:pt x="89" y="450"/>
                    </a:lnTo>
                    <a:lnTo>
                      <a:pt x="59" y="426"/>
                    </a:lnTo>
                    <a:lnTo>
                      <a:pt x="29" y="404"/>
                    </a:lnTo>
                    <a:lnTo>
                      <a:pt x="0" y="386"/>
                    </a:lnTo>
                    <a:lnTo>
                      <a:pt x="9" y="381"/>
                    </a:lnTo>
                    <a:lnTo>
                      <a:pt x="19" y="373"/>
                    </a:lnTo>
                    <a:lnTo>
                      <a:pt x="31" y="365"/>
                    </a:lnTo>
                    <a:lnTo>
                      <a:pt x="45" y="354"/>
                    </a:lnTo>
                    <a:lnTo>
                      <a:pt x="60" y="341"/>
                    </a:lnTo>
                    <a:lnTo>
                      <a:pt x="76" y="327"/>
                    </a:lnTo>
                    <a:lnTo>
                      <a:pt x="92" y="311"/>
                    </a:lnTo>
                    <a:lnTo>
                      <a:pt x="108" y="294"/>
                    </a:lnTo>
                    <a:lnTo>
                      <a:pt x="124" y="275"/>
                    </a:lnTo>
                    <a:lnTo>
                      <a:pt x="140" y="257"/>
                    </a:lnTo>
                    <a:lnTo>
                      <a:pt x="157" y="236"/>
                    </a:lnTo>
                    <a:lnTo>
                      <a:pt x="170" y="216"/>
                    </a:lnTo>
                    <a:lnTo>
                      <a:pt x="183" y="194"/>
                    </a:lnTo>
                    <a:lnTo>
                      <a:pt x="195" y="172"/>
                    </a:lnTo>
                    <a:lnTo>
                      <a:pt x="205" y="150"/>
                    </a:lnTo>
                    <a:lnTo>
                      <a:pt x="212" y="127"/>
                    </a:lnTo>
                    <a:lnTo>
                      <a:pt x="229" y="153"/>
                    </a:lnTo>
                    <a:lnTo>
                      <a:pt x="245" y="176"/>
                    </a:lnTo>
                    <a:lnTo>
                      <a:pt x="263" y="195"/>
                    </a:lnTo>
                    <a:lnTo>
                      <a:pt x="280" y="211"/>
                    </a:lnTo>
                    <a:lnTo>
                      <a:pt x="298" y="224"/>
                    </a:lnTo>
                    <a:lnTo>
                      <a:pt x="318" y="233"/>
                    </a:lnTo>
                    <a:lnTo>
                      <a:pt x="340" y="241"/>
                    </a:lnTo>
                    <a:lnTo>
                      <a:pt x="362" y="247"/>
                    </a:lnTo>
                    <a:lnTo>
                      <a:pt x="371" y="248"/>
                    </a:lnTo>
                    <a:lnTo>
                      <a:pt x="380" y="247"/>
                    </a:lnTo>
                    <a:lnTo>
                      <a:pt x="389" y="244"/>
                    </a:lnTo>
                    <a:lnTo>
                      <a:pt x="400" y="240"/>
                    </a:lnTo>
                    <a:lnTo>
                      <a:pt x="410" y="234"/>
                    </a:lnTo>
                    <a:lnTo>
                      <a:pt x="421" y="226"/>
                    </a:lnTo>
                    <a:lnTo>
                      <a:pt x="432" y="216"/>
                    </a:lnTo>
                    <a:lnTo>
                      <a:pt x="443" y="204"/>
                    </a:lnTo>
                    <a:lnTo>
                      <a:pt x="456" y="159"/>
                    </a:lnTo>
                    <a:lnTo>
                      <a:pt x="458" y="107"/>
                    </a:lnTo>
                    <a:lnTo>
                      <a:pt x="454" y="55"/>
                    </a:lnTo>
                    <a:lnTo>
                      <a:pt x="447" y="11"/>
                    </a:lnTo>
                    <a:lnTo>
                      <a:pt x="477" y="24"/>
                    </a:lnTo>
                    <a:lnTo>
                      <a:pt x="502" y="42"/>
                    </a:lnTo>
                    <a:lnTo>
                      <a:pt x="524" y="61"/>
                    </a:lnTo>
                    <a:lnTo>
                      <a:pt x="542" y="83"/>
                    </a:lnTo>
                    <a:lnTo>
                      <a:pt x="559" y="106"/>
                    </a:lnTo>
                    <a:lnTo>
                      <a:pt x="572" y="129"/>
                    </a:lnTo>
                    <a:lnTo>
                      <a:pt x="585" y="152"/>
                    </a:lnTo>
                    <a:lnTo>
                      <a:pt x="595" y="173"/>
                    </a:lnTo>
                    <a:lnTo>
                      <a:pt x="602" y="188"/>
                    </a:lnTo>
                    <a:lnTo>
                      <a:pt x="610" y="202"/>
                    </a:lnTo>
                    <a:lnTo>
                      <a:pt x="617" y="212"/>
                    </a:lnTo>
                    <a:lnTo>
                      <a:pt x="623" y="220"/>
                    </a:lnTo>
                    <a:lnTo>
                      <a:pt x="630" y="226"/>
                    </a:lnTo>
                    <a:lnTo>
                      <a:pt x="638" y="228"/>
                    </a:lnTo>
                    <a:lnTo>
                      <a:pt x="646" y="226"/>
                    </a:lnTo>
                    <a:lnTo>
                      <a:pt x="654" y="220"/>
                    </a:lnTo>
                    <a:lnTo>
                      <a:pt x="656" y="216"/>
                    </a:lnTo>
                    <a:lnTo>
                      <a:pt x="661" y="204"/>
                    </a:lnTo>
                    <a:lnTo>
                      <a:pt x="668" y="188"/>
                    </a:lnTo>
                    <a:lnTo>
                      <a:pt x="677" y="166"/>
                    </a:lnTo>
                    <a:lnTo>
                      <a:pt x="685" y="143"/>
                    </a:lnTo>
                    <a:lnTo>
                      <a:pt x="693" y="119"/>
                    </a:lnTo>
                    <a:lnTo>
                      <a:pt x="700" y="95"/>
                    </a:lnTo>
                    <a:lnTo>
                      <a:pt x="704" y="74"/>
                    </a:lnTo>
                    <a:lnTo>
                      <a:pt x="704" y="57"/>
                    </a:lnTo>
                    <a:lnTo>
                      <a:pt x="704" y="36"/>
                    </a:lnTo>
                    <a:lnTo>
                      <a:pt x="704" y="16"/>
                    </a:lnTo>
                    <a:lnTo>
                      <a:pt x="703" y="0"/>
                    </a:lnTo>
                    <a:lnTo>
                      <a:pt x="741" y="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1086" y="2958"/>
                <a:ext cx="83" cy="74"/>
              </a:xfrm>
              <a:custGeom>
                <a:avLst/>
                <a:gdLst/>
                <a:ahLst/>
                <a:cxnLst>
                  <a:cxn ang="0">
                    <a:pos x="70" y="129"/>
                  </a:cxn>
                  <a:cxn ang="0">
                    <a:pos x="68" y="113"/>
                  </a:cxn>
                  <a:cxn ang="0">
                    <a:pos x="66" y="94"/>
                  </a:cxn>
                  <a:cxn ang="0">
                    <a:pos x="64" y="77"/>
                  </a:cxn>
                  <a:cxn ang="0">
                    <a:pos x="60" y="66"/>
                  </a:cxn>
                  <a:cxn ang="0">
                    <a:pos x="63" y="63"/>
                  </a:cxn>
                  <a:cxn ang="0">
                    <a:pos x="68" y="56"/>
                  </a:cxn>
                  <a:cxn ang="0">
                    <a:pos x="78" y="48"/>
                  </a:cxn>
                  <a:cxn ang="0">
                    <a:pos x="88" y="40"/>
                  </a:cxn>
                  <a:cxn ang="0">
                    <a:pos x="101" y="34"/>
                  </a:cxn>
                  <a:cxn ang="0">
                    <a:pos x="112" y="31"/>
                  </a:cxn>
                  <a:cxn ang="0">
                    <a:pos x="124" y="33"/>
                  </a:cxn>
                  <a:cxn ang="0">
                    <a:pos x="134" y="41"/>
                  </a:cxn>
                  <a:cxn ang="0">
                    <a:pos x="134" y="52"/>
                  </a:cxn>
                  <a:cxn ang="0">
                    <a:pos x="132" y="75"/>
                  </a:cxn>
                  <a:cxn ang="0">
                    <a:pos x="126" y="106"/>
                  </a:cxn>
                  <a:cxn ang="0">
                    <a:pos x="119" y="140"/>
                  </a:cxn>
                  <a:cxn ang="0">
                    <a:pos x="154" y="148"/>
                  </a:cxn>
                  <a:cxn ang="0">
                    <a:pos x="157" y="127"/>
                  </a:cxn>
                  <a:cxn ang="0">
                    <a:pos x="161" y="100"/>
                  </a:cxn>
                  <a:cxn ang="0">
                    <a:pos x="163" y="72"/>
                  </a:cxn>
                  <a:cxn ang="0">
                    <a:pos x="165" y="48"/>
                  </a:cxn>
                  <a:cxn ang="0">
                    <a:pos x="166" y="36"/>
                  </a:cxn>
                  <a:cxn ang="0">
                    <a:pos x="163" y="24"/>
                  </a:cxn>
                  <a:cxn ang="0">
                    <a:pos x="158" y="15"/>
                  </a:cxn>
                  <a:cxn ang="0">
                    <a:pos x="150" y="8"/>
                  </a:cxn>
                  <a:cxn ang="0">
                    <a:pos x="146" y="6"/>
                  </a:cxn>
                  <a:cxn ang="0">
                    <a:pos x="140" y="3"/>
                  </a:cxn>
                  <a:cxn ang="0">
                    <a:pos x="134" y="1"/>
                  </a:cxn>
                  <a:cxn ang="0">
                    <a:pos x="127" y="0"/>
                  </a:cxn>
                  <a:cxn ang="0">
                    <a:pos x="120" y="0"/>
                  </a:cxn>
                  <a:cxn ang="0">
                    <a:pos x="114" y="1"/>
                  </a:cxn>
                  <a:cxn ang="0">
                    <a:pos x="106" y="1"/>
                  </a:cxn>
                  <a:cxn ang="0">
                    <a:pos x="99" y="3"/>
                  </a:cxn>
                  <a:cxn ang="0">
                    <a:pos x="76" y="11"/>
                  </a:cxn>
                  <a:cxn ang="0">
                    <a:pos x="57" y="18"/>
                  </a:cxn>
                  <a:cxn ang="0">
                    <a:pos x="40" y="26"/>
                  </a:cxn>
                  <a:cxn ang="0">
                    <a:pos x="26" y="33"/>
                  </a:cxn>
                  <a:cxn ang="0">
                    <a:pos x="14" y="40"/>
                  </a:cxn>
                  <a:cxn ang="0">
                    <a:pos x="6" y="45"/>
                  </a:cxn>
                  <a:cxn ang="0">
                    <a:pos x="2" y="48"/>
                  </a:cxn>
                  <a:cxn ang="0">
                    <a:pos x="0" y="49"/>
                  </a:cxn>
                  <a:cxn ang="0">
                    <a:pos x="4" y="56"/>
                  </a:cxn>
                  <a:cxn ang="0">
                    <a:pos x="12" y="74"/>
                  </a:cxn>
                  <a:cxn ang="0">
                    <a:pos x="22" y="98"/>
                  </a:cxn>
                  <a:cxn ang="0">
                    <a:pos x="32" y="123"/>
                  </a:cxn>
                  <a:cxn ang="0">
                    <a:pos x="70" y="129"/>
                  </a:cxn>
                </a:cxnLst>
                <a:rect l="0" t="0" r="r" b="b"/>
                <a:pathLst>
                  <a:path w="166" h="148">
                    <a:moveTo>
                      <a:pt x="70" y="129"/>
                    </a:moveTo>
                    <a:lnTo>
                      <a:pt x="68" y="113"/>
                    </a:lnTo>
                    <a:lnTo>
                      <a:pt x="66" y="94"/>
                    </a:lnTo>
                    <a:lnTo>
                      <a:pt x="64" y="77"/>
                    </a:lnTo>
                    <a:lnTo>
                      <a:pt x="60" y="66"/>
                    </a:lnTo>
                    <a:lnTo>
                      <a:pt x="63" y="63"/>
                    </a:lnTo>
                    <a:lnTo>
                      <a:pt x="68" y="56"/>
                    </a:lnTo>
                    <a:lnTo>
                      <a:pt x="78" y="48"/>
                    </a:lnTo>
                    <a:lnTo>
                      <a:pt x="88" y="40"/>
                    </a:lnTo>
                    <a:lnTo>
                      <a:pt x="101" y="34"/>
                    </a:lnTo>
                    <a:lnTo>
                      <a:pt x="112" y="31"/>
                    </a:lnTo>
                    <a:lnTo>
                      <a:pt x="124" y="33"/>
                    </a:lnTo>
                    <a:lnTo>
                      <a:pt x="134" y="41"/>
                    </a:lnTo>
                    <a:lnTo>
                      <a:pt x="134" y="52"/>
                    </a:lnTo>
                    <a:lnTo>
                      <a:pt x="132" y="75"/>
                    </a:lnTo>
                    <a:lnTo>
                      <a:pt x="126" y="106"/>
                    </a:lnTo>
                    <a:lnTo>
                      <a:pt x="119" y="140"/>
                    </a:lnTo>
                    <a:lnTo>
                      <a:pt x="154" y="148"/>
                    </a:lnTo>
                    <a:lnTo>
                      <a:pt x="157" y="127"/>
                    </a:lnTo>
                    <a:lnTo>
                      <a:pt x="161" y="100"/>
                    </a:lnTo>
                    <a:lnTo>
                      <a:pt x="163" y="72"/>
                    </a:lnTo>
                    <a:lnTo>
                      <a:pt x="165" y="48"/>
                    </a:lnTo>
                    <a:lnTo>
                      <a:pt x="166" y="36"/>
                    </a:lnTo>
                    <a:lnTo>
                      <a:pt x="163" y="24"/>
                    </a:lnTo>
                    <a:lnTo>
                      <a:pt x="158" y="15"/>
                    </a:lnTo>
                    <a:lnTo>
                      <a:pt x="150" y="8"/>
                    </a:lnTo>
                    <a:lnTo>
                      <a:pt x="146" y="6"/>
                    </a:lnTo>
                    <a:lnTo>
                      <a:pt x="140" y="3"/>
                    </a:lnTo>
                    <a:lnTo>
                      <a:pt x="134" y="1"/>
                    </a:lnTo>
                    <a:lnTo>
                      <a:pt x="127" y="0"/>
                    </a:lnTo>
                    <a:lnTo>
                      <a:pt x="120" y="0"/>
                    </a:lnTo>
                    <a:lnTo>
                      <a:pt x="114" y="1"/>
                    </a:lnTo>
                    <a:lnTo>
                      <a:pt x="106" y="1"/>
                    </a:lnTo>
                    <a:lnTo>
                      <a:pt x="99" y="3"/>
                    </a:lnTo>
                    <a:lnTo>
                      <a:pt x="76" y="11"/>
                    </a:lnTo>
                    <a:lnTo>
                      <a:pt x="57" y="18"/>
                    </a:lnTo>
                    <a:lnTo>
                      <a:pt x="40" y="26"/>
                    </a:lnTo>
                    <a:lnTo>
                      <a:pt x="26" y="33"/>
                    </a:lnTo>
                    <a:lnTo>
                      <a:pt x="14" y="40"/>
                    </a:lnTo>
                    <a:lnTo>
                      <a:pt x="6" y="45"/>
                    </a:lnTo>
                    <a:lnTo>
                      <a:pt x="2" y="48"/>
                    </a:lnTo>
                    <a:lnTo>
                      <a:pt x="0" y="49"/>
                    </a:lnTo>
                    <a:lnTo>
                      <a:pt x="4" y="56"/>
                    </a:lnTo>
                    <a:lnTo>
                      <a:pt x="12" y="74"/>
                    </a:lnTo>
                    <a:lnTo>
                      <a:pt x="22" y="98"/>
                    </a:lnTo>
                    <a:lnTo>
                      <a:pt x="32" y="123"/>
                    </a:lnTo>
                    <a:lnTo>
                      <a:pt x="70" y="12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7"/>
              <p:cNvSpPr>
                <a:spLocks/>
              </p:cNvSpPr>
              <p:nvPr/>
            </p:nvSpPr>
            <p:spPr bwMode="auto">
              <a:xfrm>
                <a:off x="1098" y="3028"/>
                <a:ext cx="65" cy="117"/>
              </a:xfrm>
              <a:custGeom>
                <a:avLst/>
                <a:gdLst/>
                <a:ahLst/>
                <a:cxnLst>
                  <a:cxn ang="0">
                    <a:pos x="131" y="8"/>
                  </a:cxn>
                  <a:cxn ang="0">
                    <a:pos x="113" y="58"/>
                  </a:cxn>
                  <a:cxn ang="0">
                    <a:pos x="93" y="103"/>
                  </a:cxn>
                  <a:cxn ang="0">
                    <a:pos x="71" y="141"/>
                  </a:cxn>
                  <a:cxn ang="0">
                    <a:pos x="50" y="173"/>
                  </a:cxn>
                  <a:cxn ang="0">
                    <a:pos x="30" y="199"/>
                  </a:cxn>
                  <a:cxn ang="0">
                    <a:pos x="15" y="218"/>
                  </a:cxn>
                  <a:cxn ang="0">
                    <a:pos x="4" y="230"/>
                  </a:cxn>
                  <a:cxn ang="0">
                    <a:pos x="0" y="233"/>
                  </a:cxn>
                  <a:cxn ang="0">
                    <a:pos x="18" y="202"/>
                  </a:cxn>
                  <a:cxn ang="0">
                    <a:pos x="33" y="170"/>
                  </a:cxn>
                  <a:cxn ang="0">
                    <a:pos x="48" y="139"/>
                  </a:cxn>
                  <a:cxn ang="0">
                    <a:pos x="60" y="108"/>
                  </a:cxn>
                  <a:cxn ang="0">
                    <a:pos x="71" y="78"/>
                  </a:cxn>
                  <a:cxn ang="0">
                    <a:pos x="81" y="49"/>
                  </a:cxn>
                  <a:cxn ang="0">
                    <a:pos x="89" y="23"/>
                  </a:cxn>
                  <a:cxn ang="0">
                    <a:pos x="96" y="0"/>
                  </a:cxn>
                  <a:cxn ang="0">
                    <a:pos x="131" y="8"/>
                  </a:cxn>
                </a:cxnLst>
                <a:rect l="0" t="0" r="r" b="b"/>
                <a:pathLst>
                  <a:path w="131" h="233">
                    <a:moveTo>
                      <a:pt x="131" y="8"/>
                    </a:moveTo>
                    <a:lnTo>
                      <a:pt x="113" y="58"/>
                    </a:lnTo>
                    <a:lnTo>
                      <a:pt x="93" y="103"/>
                    </a:lnTo>
                    <a:lnTo>
                      <a:pt x="71" y="141"/>
                    </a:lnTo>
                    <a:lnTo>
                      <a:pt x="50" y="173"/>
                    </a:lnTo>
                    <a:lnTo>
                      <a:pt x="30" y="199"/>
                    </a:lnTo>
                    <a:lnTo>
                      <a:pt x="15" y="218"/>
                    </a:lnTo>
                    <a:lnTo>
                      <a:pt x="4" y="230"/>
                    </a:lnTo>
                    <a:lnTo>
                      <a:pt x="0" y="233"/>
                    </a:lnTo>
                    <a:lnTo>
                      <a:pt x="18" y="202"/>
                    </a:lnTo>
                    <a:lnTo>
                      <a:pt x="33" y="170"/>
                    </a:lnTo>
                    <a:lnTo>
                      <a:pt x="48" y="139"/>
                    </a:lnTo>
                    <a:lnTo>
                      <a:pt x="60" y="108"/>
                    </a:lnTo>
                    <a:lnTo>
                      <a:pt x="71" y="78"/>
                    </a:lnTo>
                    <a:lnTo>
                      <a:pt x="81" y="49"/>
                    </a:lnTo>
                    <a:lnTo>
                      <a:pt x="89" y="23"/>
                    </a:lnTo>
                    <a:lnTo>
                      <a:pt x="96" y="0"/>
                    </a:lnTo>
                    <a:lnTo>
                      <a:pt x="131" y="8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8"/>
              <p:cNvSpPr>
                <a:spLocks/>
              </p:cNvSpPr>
              <p:nvPr/>
            </p:nvSpPr>
            <p:spPr bwMode="auto">
              <a:xfrm>
                <a:off x="949" y="3165"/>
                <a:ext cx="244" cy="307"/>
              </a:xfrm>
              <a:custGeom>
                <a:avLst/>
                <a:gdLst/>
                <a:ahLst/>
                <a:cxnLst>
                  <a:cxn ang="0">
                    <a:pos x="349" y="306"/>
                  </a:cxn>
                  <a:cxn ang="0">
                    <a:pos x="386" y="339"/>
                  </a:cxn>
                  <a:cxn ang="0">
                    <a:pos x="415" y="369"/>
                  </a:cxn>
                  <a:cxn ang="0">
                    <a:pos x="439" y="394"/>
                  </a:cxn>
                  <a:cxn ang="0">
                    <a:pos x="462" y="423"/>
                  </a:cxn>
                  <a:cxn ang="0">
                    <a:pos x="478" y="451"/>
                  </a:cxn>
                  <a:cxn ang="0">
                    <a:pos x="485" y="469"/>
                  </a:cxn>
                  <a:cxn ang="0">
                    <a:pos x="488" y="477"/>
                  </a:cxn>
                  <a:cxn ang="0">
                    <a:pos x="473" y="455"/>
                  </a:cxn>
                  <a:cxn ang="0">
                    <a:pos x="437" y="413"/>
                  </a:cxn>
                  <a:cxn ang="0">
                    <a:pos x="398" y="374"/>
                  </a:cxn>
                  <a:cxn ang="0">
                    <a:pos x="355" y="338"/>
                  </a:cxn>
                  <a:cxn ang="0">
                    <a:pos x="312" y="301"/>
                  </a:cxn>
                  <a:cxn ang="0">
                    <a:pos x="281" y="264"/>
                  </a:cxn>
                  <a:cxn ang="0">
                    <a:pos x="262" y="227"/>
                  </a:cxn>
                  <a:cxn ang="0">
                    <a:pos x="251" y="192"/>
                  </a:cxn>
                  <a:cxn ang="0">
                    <a:pos x="238" y="198"/>
                  </a:cxn>
                  <a:cxn ang="0">
                    <a:pos x="217" y="243"/>
                  </a:cxn>
                  <a:cxn ang="0">
                    <a:pos x="197" y="279"/>
                  </a:cxn>
                  <a:cxn ang="0">
                    <a:pos x="183" y="303"/>
                  </a:cxn>
                  <a:cxn ang="0">
                    <a:pos x="137" y="362"/>
                  </a:cxn>
                  <a:cxn ang="0">
                    <a:pos x="72" y="467"/>
                  </a:cxn>
                  <a:cxn ang="0">
                    <a:pos x="26" y="556"/>
                  </a:cxn>
                  <a:cxn ang="0">
                    <a:pos x="4" y="609"/>
                  </a:cxn>
                  <a:cxn ang="0">
                    <a:pos x="11" y="573"/>
                  </a:cxn>
                  <a:cxn ang="0">
                    <a:pos x="34" y="498"/>
                  </a:cxn>
                  <a:cxn ang="0">
                    <a:pos x="65" y="430"/>
                  </a:cxn>
                  <a:cxn ang="0">
                    <a:pos x="109" y="361"/>
                  </a:cxn>
                  <a:cxn ang="0">
                    <a:pos x="162" y="288"/>
                  </a:cxn>
                  <a:cxn ang="0">
                    <a:pos x="205" y="200"/>
                  </a:cxn>
                  <a:cxn ang="0">
                    <a:pos x="238" y="109"/>
                  </a:cxn>
                  <a:cxn ang="0">
                    <a:pos x="254" y="40"/>
                  </a:cxn>
                  <a:cxn ang="0">
                    <a:pos x="284" y="0"/>
                  </a:cxn>
                  <a:cxn ang="0">
                    <a:pos x="284" y="48"/>
                  </a:cxn>
                  <a:cxn ang="0">
                    <a:pos x="273" y="98"/>
                  </a:cxn>
                  <a:cxn ang="0">
                    <a:pos x="274" y="150"/>
                  </a:cxn>
                  <a:cxn ang="0">
                    <a:pos x="282" y="200"/>
                  </a:cxn>
                  <a:cxn ang="0">
                    <a:pos x="300" y="247"/>
                  </a:cxn>
                  <a:cxn ang="0">
                    <a:pos x="329" y="287"/>
                  </a:cxn>
                </a:cxnLst>
                <a:rect l="0" t="0" r="r" b="b"/>
                <a:pathLst>
                  <a:path w="488" h="615">
                    <a:moveTo>
                      <a:pt x="329" y="287"/>
                    </a:moveTo>
                    <a:lnTo>
                      <a:pt x="349" y="306"/>
                    </a:lnTo>
                    <a:lnTo>
                      <a:pt x="369" y="323"/>
                    </a:lnTo>
                    <a:lnTo>
                      <a:pt x="386" y="339"/>
                    </a:lnTo>
                    <a:lnTo>
                      <a:pt x="401" y="355"/>
                    </a:lnTo>
                    <a:lnTo>
                      <a:pt x="415" y="369"/>
                    </a:lnTo>
                    <a:lnTo>
                      <a:pt x="428" y="383"/>
                    </a:lnTo>
                    <a:lnTo>
                      <a:pt x="439" y="394"/>
                    </a:lnTo>
                    <a:lnTo>
                      <a:pt x="448" y="406"/>
                    </a:lnTo>
                    <a:lnTo>
                      <a:pt x="462" y="423"/>
                    </a:lnTo>
                    <a:lnTo>
                      <a:pt x="471" y="438"/>
                    </a:lnTo>
                    <a:lnTo>
                      <a:pt x="478" y="451"/>
                    </a:lnTo>
                    <a:lnTo>
                      <a:pt x="483" y="461"/>
                    </a:lnTo>
                    <a:lnTo>
                      <a:pt x="485" y="469"/>
                    </a:lnTo>
                    <a:lnTo>
                      <a:pt x="488" y="474"/>
                    </a:lnTo>
                    <a:lnTo>
                      <a:pt x="488" y="477"/>
                    </a:lnTo>
                    <a:lnTo>
                      <a:pt x="488" y="478"/>
                    </a:lnTo>
                    <a:lnTo>
                      <a:pt x="473" y="455"/>
                    </a:lnTo>
                    <a:lnTo>
                      <a:pt x="455" y="433"/>
                    </a:lnTo>
                    <a:lnTo>
                      <a:pt x="437" y="413"/>
                    </a:lnTo>
                    <a:lnTo>
                      <a:pt x="417" y="392"/>
                    </a:lnTo>
                    <a:lnTo>
                      <a:pt x="398" y="374"/>
                    </a:lnTo>
                    <a:lnTo>
                      <a:pt x="376" y="355"/>
                    </a:lnTo>
                    <a:lnTo>
                      <a:pt x="355" y="338"/>
                    </a:lnTo>
                    <a:lnTo>
                      <a:pt x="333" y="321"/>
                    </a:lnTo>
                    <a:lnTo>
                      <a:pt x="312" y="301"/>
                    </a:lnTo>
                    <a:lnTo>
                      <a:pt x="295" y="283"/>
                    </a:lnTo>
                    <a:lnTo>
                      <a:pt x="281" y="264"/>
                    </a:lnTo>
                    <a:lnTo>
                      <a:pt x="270" y="246"/>
                    </a:lnTo>
                    <a:lnTo>
                      <a:pt x="262" y="227"/>
                    </a:lnTo>
                    <a:lnTo>
                      <a:pt x="256" y="210"/>
                    </a:lnTo>
                    <a:lnTo>
                      <a:pt x="251" y="192"/>
                    </a:lnTo>
                    <a:lnTo>
                      <a:pt x="248" y="173"/>
                    </a:lnTo>
                    <a:lnTo>
                      <a:pt x="238" y="198"/>
                    </a:lnTo>
                    <a:lnTo>
                      <a:pt x="227" y="222"/>
                    </a:lnTo>
                    <a:lnTo>
                      <a:pt x="217" y="243"/>
                    </a:lnTo>
                    <a:lnTo>
                      <a:pt x="206" y="263"/>
                    </a:lnTo>
                    <a:lnTo>
                      <a:pt x="197" y="279"/>
                    </a:lnTo>
                    <a:lnTo>
                      <a:pt x="189" y="293"/>
                    </a:lnTo>
                    <a:lnTo>
                      <a:pt x="183" y="303"/>
                    </a:lnTo>
                    <a:lnTo>
                      <a:pt x="179" y="309"/>
                    </a:lnTo>
                    <a:lnTo>
                      <a:pt x="137" y="362"/>
                    </a:lnTo>
                    <a:lnTo>
                      <a:pt x="102" y="416"/>
                    </a:lnTo>
                    <a:lnTo>
                      <a:pt x="72" y="467"/>
                    </a:lnTo>
                    <a:lnTo>
                      <a:pt x="46" y="514"/>
                    </a:lnTo>
                    <a:lnTo>
                      <a:pt x="26" y="556"/>
                    </a:lnTo>
                    <a:lnTo>
                      <a:pt x="12" y="587"/>
                    </a:lnTo>
                    <a:lnTo>
                      <a:pt x="4" y="609"/>
                    </a:lnTo>
                    <a:lnTo>
                      <a:pt x="0" y="615"/>
                    </a:lnTo>
                    <a:lnTo>
                      <a:pt x="11" y="573"/>
                    </a:lnTo>
                    <a:lnTo>
                      <a:pt x="22" y="534"/>
                    </a:lnTo>
                    <a:lnTo>
                      <a:pt x="34" y="498"/>
                    </a:lnTo>
                    <a:lnTo>
                      <a:pt x="49" y="463"/>
                    </a:lnTo>
                    <a:lnTo>
                      <a:pt x="65" y="430"/>
                    </a:lnTo>
                    <a:lnTo>
                      <a:pt x="84" y="395"/>
                    </a:lnTo>
                    <a:lnTo>
                      <a:pt x="109" y="361"/>
                    </a:lnTo>
                    <a:lnTo>
                      <a:pt x="137" y="323"/>
                    </a:lnTo>
                    <a:lnTo>
                      <a:pt x="162" y="288"/>
                    </a:lnTo>
                    <a:lnTo>
                      <a:pt x="185" y="246"/>
                    </a:lnTo>
                    <a:lnTo>
                      <a:pt x="205" y="200"/>
                    </a:lnTo>
                    <a:lnTo>
                      <a:pt x="223" y="152"/>
                    </a:lnTo>
                    <a:lnTo>
                      <a:pt x="238" y="109"/>
                    </a:lnTo>
                    <a:lnTo>
                      <a:pt x="248" y="69"/>
                    </a:lnTo>
                    <a:lnTo>
                      <a:pt x="254" y="40"/>
                    </a:lnTo>
                    <a:lnTo>
                      <a:pt x="253" y="21"/>
                    </a:lnTo>
                    <a:lnTo>
                      <a:pt x="284" y="0"/>
                    </a:lnTo>
                    <a:lnTo>
                      <a:pt x="285" y="23"/>
                    </a:lnTo>
                    <a:lnTo>
                      <a:pt x="284" y="48"/>
                    </a:lnTo>
                    <a:lnTo>
                      <a:pt x="279" y="73"/>
                    </a:lnTo>
                    <a:lnTo>
                      <a:pt x="273" y="98"/>
                    </a:lnTo>
                    <a:lnTo>
                      <a:pt x="273" y="125"/>
                    </a:lnTo>
                    <a:lnTo>
                      <a:pt x="274" y="150"/>
                    </a:lnTo>
                    <a:lnTo>
                      <a:pt x="277" y="175"/>
                    </a:lnTo>
                    <a:lnTo>
                      <a:pt x="282" y="200"/>
                    </a:lnTo>
                    <a:lnTo>
                      <a:pt x="289" y="224"/>
                    </a:lnTo>
                    <a:lnTo>
                      <a:pt x="300" y="247"/>
                    </a:lnTo>
                    <a:lnTo>
                      <a:pt x="312" y="268"/>
                    </a:lnTo>
                    <a:lnTo>
                      <a:pt x="329" y="287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821" y="3143"/>
                <a:ext cx="234" cy="100"/>
              </a:xfrm>
              <a:custGeom>
                <a:avLst/>
                <a:gdLst/>
                <a:ahLst/>
                <a:cxnLst>
                  <a:cxn ang="0">
                    <a:pos x="448" y="111"/>
                  </a:cxn>
                  <a:cxn ang="0">
                    <a:pos x="462" y="102"/>
                  </a:cxn>
                  <a:cxn ang="0">
                    <a:pos x="448" y="147"/>
                  </a:cxn>
                  <a:cxn ang="0">
                    <a:pos x="423" y="161"/>
                  </a:cxn>
                  <a:cxn ang="0">
                    <a:pos x="398" y="175"/>
                  </a:cxn>
                  <a:cxn ang="0">
                    <a:pos x="374" y="185"/>
                  </a:cxn>
                  <a:cxn ang="0">
                    <a:pos x="348" y="193"/>
                  </a:cxn>
                  <a:cxn ang="0">
                    <a:pos x="321" y="198"/>
                  </a:cxn>
                  <a:cxn ang="0">
                    <a:pos x="290" y="199"/>
                  </a:cxn>
                  <a:cxn ang="0">
                    <a:pos x="255" y="194"/>
                  </a:cxn>
                  <a:cxn ang="0">
                    <a:pos x="216" y="184"/>
                  </a:cxn>
                  <a:cxn ang="0">
                    <a:pos x="189" y="175"/>
                  </a:cxn>
                  <a:cxn ang="0">
                    <a:pos x="163" y="166"/>
                  </a:cxn>
                  <a:cxn ang="0">
                    <a:pos x="136" y="158"/>
                  </a:cxn>
                  <a:cxn ang="0">
                    <a:pos x="110" y="150"/>
                  </a:cxn>
                  <a:cxn ang="0">
                    <a:pos x="83" y="143"/>
                  </a:cxn>
                  <a:cxn ang="0">
                    <a:pos x="56" y="138"/>
                  </a:cxn>
                  <a:cxn ang="0">
                    <a:pos x="28" y="135"/>
                  </a:cxn>
                  <a:cxn ang="0">
                    <a:pos x="0" y="133"/>
                  </a:cxn>
                  <a:cxn ang="0">
                    <a:pos x="4" y="132"/>
                  </a:cxn>
                  <a:cxn ang="0">
                    <a:pos x="13" y="130"/>
                  </a:cxn>
                  <a:cxn ang="0">
                    <a:pos x="29" y="129"/>
                  </a:cxn>
                  <a:cxn ang="0">
                    <a:pos x="55" y="128"/>
                  </a:cxn>
                  <a:cxn ang="0">
                    <a:pos x="88" y="130"/>
                  </a:cxn>
                  <a:cxn ang="0">
                    <a:pos x="132" y="137"/>
                  </a:cxn>
                  <a:cxn ang="0">
                    <a:pos x="186" y="150"/>
                  </a:cxn>
                  <a:cxn ang="0">
                    <a:pos x="253" y="169"/>
                  </a:cxn>
                  <a:cxn ang="0">
                    <a:pos x="293" y="173"/>
                  </a:cxn>
                  <a:cxn ang="0">
                    <a:pos x="332" y="168"/>
                  </a:cxn>
                  <a:cxn ang="0">
                    <a:pos x="371" y="155"/>
                  </a:cxn>
                  <a:cxn ang="0">
                    <a:pos x="408" y="137"/>
                  </a:cxn>
                  <a:cxn ang="0">
                    <a:pos x="391" y="126"/>
                  </a:cxn>
                  <a:cxn ang="0">
                    <a:pos x="377" y="113"/>
                  </a:cxn>
                  <a:cxn ang="0">
                    <a:pos x="367" y="95"/>
                  </a:cxn>
                  <a:cxn ang="0">
                    <a:pos x="359" y="75"/>
                  </a:cxn>
                  <a:cxn ang="0">
                    <a:pos x="364" y="26"/>
                  </a:cxn>
                  <a:cxn ang="0">
                    <a:pos x="376" y="0"/>
                  </a:cxn>
                  <a:cxn ang="0">
                    <a:pos x="372" y="19"/>
                  </a:cxn>
                  <a:cxn ang="0">
                    <a:pos x="376" y="54"/>
                  </a:cxn>
                  <a:cxn ang="0">
                    <a:pos x="394" y="91"/>
                  </a:cxn>
                  <a:cxn ang="0">
                    <a:pos x="442" y="116"/>
                  </a:cxn>
                </a:cxnLst>
                <a:rect l="0" t="0" r="r" b="b"/>
                <a:pathLst>
                  <a:path w="468" h="199">
                    <a:moveTo>
                      <a:pt x="442" y="116"/>
                    </a:moveTo>
                    <a:lnTo>
                      <a:pt x="448" y="111"/>
                    </a:lnTo>
                    <a:lnTo>
                      <a:pt x="455" y="107"/>
                    </a:lnTo>
                    <a:lnTo>
                      <a:pt x="462" y="102"/>
                    </a:lnTo>
                    <a:lnTo>
                      <a:pt x="468" y="98"/>
                    </a:lnTo>
                    <a:lnTo>
                      <a:pt x="448" y="147"/>
                    </a:lnTo>
                    <a:lnTo>
                      <a:pt x="436" y="154"/>
                    </a:lnTo>
                    <a:lnTo>
                      <a:pt x="423" y="161"/>
                    </a:lnTo>
                    <a:lnTo>
                      <a:pt x="410" y="168"/>
                    </a:lnTo>
                    <a:lnTo>
                      <a:pt x="398" y="175"/>
                    </a:lnTo>
                    <a:lnTo>
                      <a:pt x="385" y="181"/>
                    </a:lnTo>
                    <a:lnTo>
                      <a:pt x="374" y="185"/>
                    </a:lnTo>
                    <a:lnTo>
                      <a:pt x="361" y="190"/>
                    </a:lnTo>
                    <a:lnTo>
                      <a:pt x="348" y="193"/>
                    </a:lnTo>
                    <a:lnTo>
                      <a:pt x="334" y="197"/>
                    </a:lnTo>
                    <a:lnTo>
                      <a:pt x="321" y="198"/>
                    </a:lnTo>
                    <a:lnTo>
                      <a:pt x="306" y="199"/>
                    </a:lnTo>
                    <a:lnTo>
                      <a:pt x="290" y="199"/>
                    </a:lnTo>
                    <a:lnTo>
                      <a:pt x="273" y="197"/>
                    </a:lnTo>
                    <a:lnTo>
                      <a:pt x="255" y="194"/>
                    </a:lnTo>
                    <a:lnTo>
                      <a:pt x="237" y="190"/>
                    </a:lnTo>
                    <a:lnTo>
                      <a:pt x="216" y="184"/>
                    </a:lnTo>
                    <a:lnTo>
                      <a:pt x="203" y="179"/>
                    </a:lnTo>
                    <a:lnTo>
                      <a:pt x="189" y="175"/>
                    </a:lnTo>
                    <a:lnTo>
                      <a:pt x="177" y="170"/>
                    </a:lnTo>
                    <a:lnTo>
                      <a:pt x="163" y="166"/>
                    </a:lnTo>
                    <a:lnTo>
                      <a:pt x="150" y="161"/>
                    </a:lnTo>
                    <a:lnTo>
                      <a:pt x="136" y="158"/>
                    </a:lnTo>
                    <a:lnTo>
                      <a:pt x="124" y="153"/>
                    </a:lnTo>
                    <a:lnTo>
                      <a:pt x="110" y="150"/>
                    </a:lnTo>
                    <a:lnTo>
                      <a:pt x="96" y="146"/>
                    </a:lnTo>
                    <a:lnTo>
                      <a:pt x="83" y="143"/>
                    </a:lnTo>
                    <a:lnTo>
                      <a:pt x="70" y="140"/>
                    </a:lnTo>
                    <a:lnTo>
                      <a:pt x="56" y="138"/>
                    </a:lnTo>
                    <a:lnTo>
                      <a:pt x="42" y="136"/>
                    </a:lnTo>
                    <a:lnTo>
                      <a:pt x="28" y="135"/>
                    </a:lnTo>
                    <a:lnTo>
                      <a:pt x="14" y="133"/>
                    </a:lnTo>
                    <a:lnTo>
                      <a:pt x="0" y="133"/>
                    </a:lnTo>
                    <a:lnTo>
                      <a:pt x="2" y="133"/>
                    </a:lnTo>
                    <a:lnTo>
                      <a:pt x="4" y="132"/>
                    </a:lnTo>
                    <a:lnTo>
                      <a:pt x="7" y="131"/>
                    </a:lnTo>
                    <a:lnTo>
                      <a:pt x="13" y="130"/>
                    </a:lnTo>
                    <a:lnTo>
                      <a:pt x="20" y="129"/>
                    </a:lnTo>
                    <a:lnTo>
                      <a:pt x="29" y="129"/>
                    </a:lnTo>
                    <a:lnTo>
                      <a:pt x="41" y="128"/>
                    </a:lnTo>
                    <a:lnTo>
                      <a:pt x="55" y="128"/>
                    </a:lnTo>
                    <a:lnTo>
                      <a:pt x="70" y="129"/>
                    </a:lnTo>
                    <a:lnTo>
                      <a:pt x="88" y="130"/>
                    </a:lnTo>
                    <a:lnTo>
                      <a:pt x="109" y="133"/>
                    </a:lnTo>
                    <a:lnTo>
                      <a:pt x="132" y="137"/>
                    </a:lnTo>
                    <a:lnTo>
                      <a:pt x="157" y="143"/>
                    </a:lnTo>
                    <a:lnTo>
                      <a:pt x="186" y="150"/>
                    </a:lnTo>
                    <a:lnTo>
                      <a:pt x="218" y="159"/>
                    </a:lnTo>
                    <a:lnTo>
                      <a:pt x="253" y="169"/>
                    </a:lnTo>
                    <a:lnTo>
                      <a:pt x="273" y="173"/>
                    </a:lnTo>
                    <a:lnTo>
                      <a:pt x="293" y="173"/>
                    </a:lnTo>
                    <a:lnTo>
                      <a:pt x="313" y="171"/>
                    </a:lnTo>
                    <a:lnTo>
                      <a:pt x="332" y="168"/>
                    </a:lnTo>
                    <a:lnTo>
                      <a:pt x="352" y="162"/>
                    </a:lnTo>
                    <a:lnTo>
                      <a:pt x="371" y="155"/>
                    </a:lnTo>
                    <a:lnTo>
                      <a:pt x="390" y="147"/>
                    </a:lnTo>
                    <a:lnTo>
                      <a:pt x="408" y="137"/>
                    </a:lnTo>
                    <a:lnTo>
                      <a:pt x="399" y="132"/>
                    </a:lnTo>
                    <a:lnTo>
                      <a:pt x="391" y="126"/>
                    </a:lnTo>
                    <a:lnTo>
                      <a:pt x="384" y="120"/>
                    </a:lnTo>
                    <a:lnTo>
                      <a:pt x="377" y="113"/>
                    </a:lnTo>
                    <a:lnTo>
                      <a:pt x="371" y="105"/>
                    </a:lnTo>
                    <a:lnTo>
                      <a:pt x="367" y="95"/>
                    </a:lnTo>
                    <a:lnTo>
                      <a:pt x="362" y="85"/>
                    </a:lnTo>
                    <a:lnTo>
                      <a:pt x="359" y="75"/>
                    </a:lnTo>
                    <a:lnTo>
                      <a:pt x="358" y="50"/>
                    </a:lnTo>
                    <a:lnTo>
                      <a:pt x="364" y="26"/>
                    </a:lnTo>
                    <a:lnTo>
                      <a:pt x="372" y="7"/>
                    </a:lnTo>
                    <a:lnTo>
                      <a:pt x="376" y="0"/>
                    </a:lnTo>
                    <a:lnTo>
                      <a:pt x="375" y="7"/>
                    </a:lnTo>
                    <a:lnTo>
                      <a:pt x="372" y="19"/>
                    </a:lnTo>
                    <a:lnTo>
                      <a:pt x="372" y="35"/>
                    </a:lnTo>
                    <a:lnTo>
                      <a:pt x="376" y="54"/>
                    </a:lnTo>
                    <a:lnTo>
                      <a:pt x="383" y="72"/>
                    </a:lnTo>
                    <a:lnTo>
                      <a:pt x="394" y="91"/>
                    </a:lnTo>
                    <a:lnTo>
                      <a:pt x="414" y="106"/>
                    </a:lnTo>
                    <a:lnTo>
                      <a:pt x="442" y="116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288" y="3190"/>
                <a:ext cx="70" cy="82"/>
              </a:xfrm>
              <a:custGeom>
                <a:avLst/>
                <a:gdLst/>
                <a:ahLst/>
                <a:cxnLst>
                  <a:cxn ang="0">
                    <a:pos x="129" y="55"/>
                  </a:cxn>
                  <a:cxn ang="0">
                    <a:pos x="107" y="58"/>
                  </a:cxn>
                  <a:cxn ang="0">
                    <a:pos x="86" y="65"/>
                  </a:cxn>
                  <a:cxn ang="0">
                    <a:pos x="68" y="75"/>
                  </a:cxn>
                  <a:cxn ang="0">
                    <a:pos x="51" y="89"/>
                  </a:cxn>
                  <a:cxn ang="0">
                    <a:pos x="36" y="105"/>
                  </a:cxn>
                  <a:cxn ang="0">
                    <a:pos x="22" y="123"/>
                  </a:cxn>
                  <a:cxn ang="0">
                    <a:pos x="10" y="143"/>
                  </a:cxn>
                  <a:cxn ang="0">
                    <a:pos x="0" y="164"/>
                  </a:cxn>
                  <a:cxn ang="0">
                    <a:pos x="7" y="93"/>
                  </a:cxn>
                  <a:cxn ang="0">
                    <a:pos x="22" y="68"/>
                  </a:cxn>
                  <a:cxn ang="0">
                    <a:pos x="38" y="48"/>
                  </a:cxn>
                  <a:cxn ang="0">
                    <a:pos x="53" y="33"/>
                  </a:cxn>
                  <a:cxn ang="0">
                    <a:pos x="68" y="21"/>
                  </a:cxn>
                  <a:cxn ang="0">
                    <a:pos x="84" y="13"/>
                  </a:cxn>
                  <a:cxn ang="0">
                    <a:pos x="101" y="7"/>
                  </a:cxn>
                  <a:cxn ang="0">
                    <a:pos x="120" y="2"/>
                  </a:cxn>
                  <a:cxn ang="0">
                    <a:pos x="139" y="0"/>
                  </a:cxn>
                  <a:cxn ang="0">
                    <a:pos x="129" y="55"/>
                  </a:cxn>
                </a:cxnLst>
                <a:rect l="0" t="0" r="r" b="b"/>
                <a:pathLst>
                  <a:path w="139" h="164">
                    <a:moveTo>
                      <a:pt x="129" y="55"/>
                    </a:moveTo>
                    <a:lnTo>
                      <a:pt x="107" y="58"/>
                    </a:lnTo>
                    <a:lnTo>
                      <a:pt x="86" y="65"/>
                    </a:lnTo>
                    <a:lnTo>
                      <a:pt x="68" y="75"/>
                    </a:lnTo>
                    <a:lnTo>
                      <a:pt x="51" y="89"/>
                    </a:lnTo>
                    <a:lnTo>
                      <a:pt x="36" y="105"/>
                    </a:lnTo>
                    <a:lnTo>
                      <a:pt x="22" y="123"/>
                    </a:lnTo>
                    <a:lnTo>
                      <a:pt x="10" y="143"/>
                    </a:lnTo>
                    <a:lnTo>
                      <a:pt x="0" y="164"/>
                    </a:lnTo>
                    <a:lnTo>
                      <a:pt x="7" y="93"/>
                    </a:lnTo>
                    <a:lnTo>
                      <a:pt x="22" y="68"/>
                    </a:lnTo>
                    <a:lnTo>
                      <a:pt x="38" y="48"/>
                    </a:lnTo>
                    <a:lnTo>
                      <a:pt x="53" y="33"/>
                    </a:lnTo>
                    <a:lnTo>
                      <a:pt x="68" y="21"/>
                    </a:lnTo>
                    <a:lnTo>
                      <a:pt x="84" y="13"/>
                    </a:lnTo>
                    <a:lnTo>
                      <a:pt x="101" y="7"/>
                    </a:lnTo>
                    <a:lnTo>
                      <a:pt x="120" y="2"/>
                    </a:lnTo>
                    <a:lnTo>
                      <a:pt x="139" y="0"/>
                    </a:lnTo>
                    <a:lnTo>
                      <a:pt x="129" y="55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353" y="3190"/>
                <a:ext cx="521" cy="606"/>
              </a:xfrm>
              <a:custGeom>
                <a:avLst/>
                <a:gdLst/>
                <a:ahLst/>
                <a:cxnLst>
                  <a:cxn ang="0">
                    <a:pos x="806" y="1106"/>
                  </a:cxn>
                  <a:cxn ang="0">
                    <a:pos x="845" y="1089"/>
                  </a:cxn>
                  <a:cxn ang="0">
                    <a:pos x="935" y="1075"/>
                  </a:cxn>
                  <a:cxn ang="0">
                    <a:pos x="988" y="1016"/>
                  </a:cxn>
                  <a:cxn ang="0">
                    <a:pos x="979" y="892"/>
                  </a:cxn>
                  <a:cxn ang="0">
                    <a:pos x="856" y="783"/>
                  </a:cxn>
                  <a:cxn ang="0">
                    <a:pos x="790" y="712"/>
                  </a:cxn>
                  <a:cxn ang="0">
                    <a:pos x="871" y="617"/>
                  </a:cxn>
                  <a:cxn ang="0">
                    <a:pos x="837" y="492"/>
                  </a:cxn>
                  <a:cxn ang="0">
                    <a:pos x="739" y="455"/>
                  </a:cxn>
                  <a:cxn ang="0">
                    <a:pos x="668" y="463"/>
                  </a:cxn>
                  <a:cxn ang="0">
                    <a:pos x="601" y="488"/>
                  </a:cxn>
                  <a:cxn ang="0">
                    <a:pos x="577" y="251"/>
                  </a:cxn>
                  <a:cxn ang="0">
                    <a:pos x="424" y="187"/>
                  </a:cxn>
                  <a:cxn ang="0">
                    <a:pos x="381" y="270"/>
                  </a:cxn>
                  <a:cxn ang="0">
                    <a:pos x="426" y="356"/>
                  </a:cxn>
                  <a:cxn ang="0">
                    <a:pos x="471" y="468"/>
                  </a:cxn>
                  <a:cxn ang="0">
                    <a:pos x="530" y="562"/>
                  </a:cxn>
                  <a:cxn ang="0">
                    <a:pos x="617" y="607"/>
                  </a:cxn>
                  <a:cxn ang="0">
                    <a:pos x="701" y="601"/>
                  </a:cxn>
                  <a:cxn ang="0">
                    <a:pos x="647" y="627"/>
                  </a:cxn>
                  <a:cxn ang="0">
                    <a:pos x="567" y="697"/>
                  </a:cxn>
                  <a:cxn ang="0">
                    <a:pos x="814" y="984"/>
                  </a:cxn>
                  <a:cxn ang="0">
                    <a:pos x="682" y="913"/>
                  </a:cxn>
                  <a:cxn ang="0">
                    <a:pos x="672" y="1078"/>
                  </a:cxn>
                  <a:cxn ang="0">
                    <a:pos x="659" y="1087"/>
                  </a:cxn>
                  <a:cxn ang="0">
                    <a:pos x="606" y="869"/>
                  </a:cxn>
                  <a:cxn ang="0">
                    <a:pos x="562" y="776"/>
                  </a:cxn>
                  <a:cxn ang="0">
                    <a:pos x="509" y="863"/>
                  </a:cxn>
                  <a:cxn ang="0">
                    <a:pos x="414" y="972"/>
                  </a:cxn>
                  <a:cxn ang="0">
                    <a:pos x="464" y="902"/>
                  </a:cxn>
                  <a:cxn ang="0">
                    <a:pos x="531" y="746"/>
                  </a:cxn>
                  <a:cxn ang="0">
                    <a:pos x="473" y="561"/>
                  </a:cxn>
                  <a:cxn ang="0">
                    <a:pos x="396" y="370"/>
                  </a:cxn>
                  <a:cxn ang="0">
                    <a:pos x="337" y="266"/>
                  </a:cxn>
                  <a:cxn ang="0">
                    <a:pos x="245" y="177"/>
                  </a:cxn>
                  <a:cxn ang="0">
                    <a:pos x="104" y="88"/>
                  </a:cxn>
                  <a:cxn ang="0">
                    <a:pos x="14" y="0"/>
                  </a:cxn>
                  <a:cxn ang="0">
                    <a:pos x="85" y="9"/>
                  </a:cxn>
                  <a:cxn ang="0">
                    <a:pos x="164" y="43"/>
                  </a:cxn>
                  <a:cxn ang="0">
                    <a:pos x="235" y="91"/>
                  </a:cxn>
                  <a:cxn ang="0">
                    <a:pos x="297" y="149"/>
                  </a:cxn>
                  <a:cxn ang="0">
                    <a:pos x="348" y="199"/>
                  </a:cxn>
                  <a:cxn ang="0">
                    <a:pos x="385" y="157"/>
                  </a:cxn>
                  <a:cxn ang="0">
                    <a:pos x="463" y="101"/>
                  </a:cxn>
                  <a:cxn ang="0">
                    <a:pos x="592" y="168"/>
                  </a:cxn>
                  <a:cxn ang="0">
                    <a:pos x="612" y="401"/>
                  </a:cxn>
                  <a:cxn ang="0">
                    <a:pos x="684" y="410"/>
                  </a:cxn>
                  <a:cxn ang="0">
                    <a:pos x="771" y="400"/>
                  </a:cxn>
                  <a:cxn ang="0">
                    <a:pos x="858" y="433"/>
                  </a:cxn>
                  <a:cxn ang="0">
                    <a:pos x="923" y="518"/>
                  </a:cxn>
                  <a:cxn ang="0">
                    <a:pos x="872" y="662"/>
                  </a:cxn>
                  <a:cxn ang="0">
                    <a:pos x="870" y="743"/>
                  </a:cxn>
                  <a:cxn ang="0">
                    <a:pos x="986" y="811"/>
                  </a:cxn>
                  <a:cxn ang="0">
                    <a:pos x="1040" y="964"/>
                  </a:cxn>
                  <a:cxn ang="0">
                    <a:pos x="985" y="1078"/>
                  </a:cxn>
                  <a:cxn ang="0">
                    <a:pos x="896" y="1112"/>
                  </a:cxn>
                  <a:cxn ang="0">
                    <a:pos x="843" y="1125"/>
                  </a:cxn>
                  <a:cxn ang="0">
                    <a:pos x="870" y="1197"/>
                  </a:cxn>
                </a:cxnLst>
                <a:rect l="0" t="0" r="r" b="b"/>
                <a:pathLst>
                  <a:path w="1044" h="1213">
                    <a:moveTo>
                      <a:pt x="840" y="1213"/>
                    </a:moveTo>
                    <a:lnTo>
                      <a:pt x="833" y="1189"/>
                    </a:lnTo>
                    <a:lnTo>
                      <a:pt x="826" y="1165"/>
                    </a:lnTo>
                    <a:lnTo>
                      <a:pt x="819" y="1143"/>
                    </a:lnTo>
                    <a:lnTo>
                      <a:pt x="812" y="1123"/>
                    </a:lnTo>
                    <a:lnTo>
                      <a:pt x="806" y="1106"/>
                    </a:lnTo>
                    <a:lnTo>
                      <a:pt x="802" y="1093"/>
                    </a:lnTo>
                    <a:lnTo>
                      <a:pt x="798" y="1085"/>
                    </a:lnTo>
                    <a:lnTo>
                      <a:pt x="797" y="1082"/>
                    </a:lnTo>
                    <a:lnTo>
                      <a:pt x="813" y="1085"/>
                    </a:lnTo>
                    <a:lnTo>
                      <a:pt x="829" y="1087"/>
                    </a:lnTo>
                    <a:lnTo>
                      <a:pt x="845" y="1089"/>
                    </a:lnTo>
                    <a:lnTo>
                      <a:pt x="862" y="1090"/>
                    </a:lnTo>
                    <a:lnTo>
                      <a:pt x="878" y="1089"/>
                    </a:lnTo>
                    <a:lnTo>
                      <a:pt x="893" y="1087"/>
                    </a:lnTo>
                    <a:lnTo>
                      <a:pt x="908" y="1084"/>
                    </a:lnTo>
                    <a:lnTo>
                      <a:pt x="921" y="1080"/>
                    </a:lnTo>
                    <a:lnTo>
                      <a:pt x="935" y="1075"/>
                    </a:lnTo>
                    <a:lnTo>
                      <a:pt x="948" y="1069"/>
                    </a:lnTo>
                    <a:lnTo>
                      <a:pt x="958" y="1061"/>
                    </a:lnTo>
                    <a:lnTo>
                      <a:pt x="969" y="1052"/>
                    </a:lnTo>
                    <a:lnTo>
                      <a:pt x="977" y="1041"/>
                    </a:lnTo>
                    <a:lnTo>
                      <a:pt x="983" y="1029"/>
                    </a:lnTo>
                    <a:lnTo>
                      <a:pt x="988" y="1016"/>
                    </a:lnTo>
                    <a:lnTo>
                      <a:pt x="991" y="1001"/>
                    </a:lnTo>
                    <a:lnTo>
                      <a:pt x="995" y="976"/>
                    </a:lnTo>
                    <a:lnTo>
                      <a:pt x="996" y="953"/>
                    </a:lnTo>
                    <a:lnTo>
                      <a:pt x="994" y="932"/>
                    </a:lnTo>
                    <a:lnTo>
                      <a:pt x="988" y="911"/>
                    </a:lnTo>
                    <a:lnTo>
                      <a:pt x="979" y="892"/>
                    </a:lnTo>
                    <a:lnTo>
                      <a:pt x="965" y="872"/>
                    </a:lnTo>
                    <a:lnTo>
                      <a:pt x="947" y="854"/>
                    </a:lnTo>
                    <a:lnTo>
                      <a:pt x="923" y="833"/>
                    </a:lnTo>
                    <a:lnTo>
                      <a:pt x="903" y="818"/>
                    </a:lnTo>
                    <a:lnTo>
                      <a:pt x="880" y="801"/>
                    </a:lnTo>
                    <a:lnTo>
                      <a:pt x="856" y="783"/>
                    </a:lnTo>
                    <a:lnTo>
                      <a:pt x="830" y="765"/>
                    </a:lnTo>
                    <a:lnTo>
                      <a:pt x="809" y="749"/>
                    </a:lnTo>
                    <a:lnTo>
                      <a:pt x="790" y="735"/>
                    </a:lnTo>
                    <a:lnTo>
                      <a:pt x="779" y="726"/>
                    </a:lnTo>
                    <a:lnTo>
                      <a:pt x="775" y="722"/>
                    </a:lnTo>
                    <a:lnTo>
                      <a:pt x="790" y="712"/>
                    </a:lnTo>
                    <a:lnTo>
                      <a:pt x="806" y="700"/>
                    </a:lnTo>
                    <a:lnTo>
                      <a:pt x="821" y="688"/>
                    </a:lnTo>
                    <a:lnTo>
                      <a:pt x="836" y="674"/>
                    </a:lnTo>
                    <a:lnTo>
                      <a:pt x="850" y="657"/>
                    </a:lnTo>
                    <a:lnTo>
                      <a:pt x="862" y="638"/>
                    </a:lnTo>
                    <a:lnTo>
                      <a:pt x="871" y="617"/>
                    </a:lnTo>
                    <a:lnTo>
                      <a:pt x="878" y="594"/>
                    </a:lnTo>
                    <a:lnTo>
                      <a:pt x="879" y="569"/>
                    </a:lnTo>
                    <a:lnTo>
                      <a:pt x="874" y="547"/>
                    </a:lnTo>
                    <a:lnTo>
                      <a:pt x="866" y="526"/>
                    </a:lnTo>
                    <a:lnTo>
                      <a:pt x="854" y="508"/>
                    </a:lnTo>
                    <a:lnTo>
                      <a:pt x="837" y="492"/>
                    </a:lnTo>
                    <a:lnTo>
                      <a:pt x="819" y="479"/>
                    </a:lnTo>
                    <a:lnTo>
                      <a:pt x="798" y="469"/>
                    </a:lnTo>
                    <a:lnTo>
                      <a:pt x="776" y="461"/>
                    </a:lnTo>
                    <a:lnTo>
                      <a:pt x="764" y="458"/>
                    </a:lnTo>
                    <a:lnTo>
                      <a:pt x="752" y="456"/>
                    </a:lnTo>
                    <a:lnTo>
                      <a:pt x="739" y="455"/>
                    </a:lnTo>
                    <a:lnTo>
                      <a:pt x="728" y="455"/>
                    </a:lnTo>
                    <a:lnTo>
                      <a:pt x="715" y="455"/>
                    </a:lnTo>
                    <a:lnTo>
                      <a:pt x="704" y="456"/>
                    </a:lnTo>
                    <a:lnTo>
                      <a:pt x="692" y="457"/>
                    </a:lnTo>
                    <a:lnTo>
                      <a:pt x="681" y="460"/>
                    </a:lnTo>
                    <a:lnTo>
                      <a:pt x="668" y="463"/>
                    </a:lnTo>
                    <a:lnTo>
                      <a:pt x="657" y="467"/>
                    </a:lnTo>
                    <a:lnTo>
                      <a:pt x="646" y="470"/>
                    </a:lnTo>
                    <a:lnTo>
                      <a:pt x="635" y="475"/>
                    </a:lnTo>
                    <a:lnTo>
                      <a:pt x="623" y="479"/>
                    </a:lnTo>
                    <a:lnTo>
                      <a:pt x="613" y="484"/>
                    </a:lnTo>
                    <a:lnTo>
                      <a:pt x="601" y="488"/>
                    </a:lnTo>
                    <a:lnTo>
                      <a:pt x="591" y="494"/>
                    </a:lnTo>
                    <a:lnTo>
                      <a:pt x="585" y="452"/>
                    </a:lnTo>
                    <a:lnTo>
                      <a:pt x="584" y="402"/>
                    </a:lnTo>
                    <a:lnTo>
                      <a:pt x="584" y="349"/>
                    </a:lnTo>
                    <a:lnTo>
                      <a:pt x="583" y="298"/>
                    </a:lnTo>
                    <a:lnTo>
                      <a:pt x="577" y="251"/>
                    </a:lnTo>
                    <a:lnTo>
                      <a:pt x="563" y="212"/>
                    </a:lnTo>
                    <a:lnTo>
                      <a:pt x="540" y="184"/>
                    </a:lnTo>
                    <a:lnTo>
                      <a:pt x="503" y="173"/>
                    </a:lnTo>
                    <a:lnTo>
                      <a:pt x="471" y="173"/>
                    </a:lnTo>
                    <a:lnTo>
                      <a:pt x="445" y="177"/>
                    </a:lnTo>
                    <a:lnTo>
                      <a:pt x="424" y="187"/>
                    </a:lnTo>
                    <a:lnTo>
                      <a:pt x="408" y="198"/>
                    </a:lnTo>
                    <a:lnTo>
                      <a:pt x="396" y="211"/>
                    </a:lnTo>
                    <a:lnTo>
                      <a:pt x="387" y="226"/>
                    </a:lnTo>
                    <a:lnTo>
                      <a:pt x="379" y="241"/>
                    </a:lnTo>
                    <a:lnTo>
                      <a:pt x="373" y="256"/>
                    </a:lnTo>
                    <a:lnTo>
                      <a:pt x="381" y="270"/>
                    </a:lnTo>
                    <a:lnTo>
                      <a:pt x="389" y="283"/>
                    </a:lnTo>
                    <a:lnTo>
                      <a:pt x="397" y="297"/>
                    </a:lnTo>
                    <a:lnTo>
                      <a:pt x="405" y="311"/>
                    </a:lnTo>
                    <a:lnTo>
                      <a:pt x="412" y="326"/>
                    </a:lnTo>
                    <a:lnTo>
                      <a:pt x="419" y="341"/>
                    </a:lnTo>
                    <a:lnTo>
                      <a:pt x="426" y="356"/>
                    </a:lnTo>
                    <a:lnTo>
                      <a:pt x="432" y="371"/>
                    </a:lnTo>
                    <a:lnTo>
                      <a:pt x="440" y="391"/>
                    </a:lnTo>
                    <a:lnTo>
                      <a:pt x="448" y="410"/>
                    </a:lnTo>
                    <a:lnTo>
                      <a:pt x="455" y="430"/>
                    </a:lnTo>
                    <a:lnTo>
                      <a:pt x="463" y="448"/>
                    </a:lnTo>
                    <a:lnTo>
                      <a:pt x="471" y="468"/>
                    </a:lnTo>
                    <a:lnTo>
                      <a:pt x="479" y="487"/>
                    </a:lnTo>
                    <a:lnTo>
                      <a:pt x="487" y="506"/>
                    </a:lnTo>
                    <a:lnTo>
                      <a:pt x="495" y="525"/>
                    </a:lnTo>
                    <a:lnTo>
                      <a:pt x="507" y="538"/>
                    </a:lnTo>
                    <a:lnTo>
                      <a:pt x="517" y="551"/>
                    </a:lnTo>
                    <a:lnTo>
                      <a:pt x="530" y="562"/>
                    </a:lnTo>
                    <a:lnTo>
                      <a:pt x="543" y="574"/>
                    </a:lnTo>
                    <a:lnTo>
                      <a:pt x="556" y="584"/>
                    </a:lnTo>
                    <a:lnTo>
                      <a:pt x="570" y="593"/>
                    </a:lnTo>
                    <a:lnTo>
                      <a:pt x="586" y="600"/>
                    </a:lnTo>
                    <a:lnTo>
                      <a:pt x="602" y="605"/>
                    </a:lnTo>
                    <a:lnTo>
                      <a:pt x="617" y="607"/>
                    </a:lnTo>
                    <a:lnTo>
                      <a:pt x="632" y="607"/>
                    </a:lnTo>
                    <a:lnTo>
                      <a:pt x="646" y="607"/>
                    </a:lnTo>
                    <a:lnTo>
                      <a:pt x="660" y="607"/>
                    </a:lnTo>
                    <a:lnTo>
                      <a:pt x="674" y="605"/>
                    </a:lnTo>
                    <a:lnTo>
                      <a:pt x="688" y="604"/>
                    </a:lnTo>
                    <a:lnTo>
                      <a:pt x="701" y="601"/>
                    </a:lnTo>
                    <a:lnTo>
                      <a:pt x="715" y="599"/>
                    </a:lnTo>
                    <a:lnTo>
                      <a:pt x="713" y="601"/>
                    </a:lnTo>
                    <a:lnTo>
                      <a:pt x="705" y="607"/>
                    </a:lnTo>
                    <a:lnTo>
                      <a:pt x="692" y="614"/>
                    </a:lnTo>
                    <a:lnTo>
                      <a:pt x="673" y="621"/>
                    </a:lnTo>
                    <a:lnTo>
                      <a:pt x="647" y="627"/>
                    </a:lnTo>
                    <a:lnTo>
                      <a:pt x="616" y="629"/>
                    </a:lnTo>
                    <a:lnTo>
                      <a:pt x="578" y="625"/>
                    </a:lnTo>
                    <a:lnTo>
                      <a:pt x="532" y="616"/>
                    </a:lnTo>
                    <a:lnTo>
                      <a:pt x="544" y="643"/>
                    </a:lnTo>
                    <a:lnTo>
                      <a:pt x="555" y="670"/>
                    </a:lnTo>
                    <a:lnTo>
                      <a:pt x="567" y="697"/>
                    </a:lnTo>
                    <a:lnTo>
                      <a:pt x="578" y="723"/>
                    </a:lnTo>
                    <a:lnTo>
                      <a:pt x="590" y="750"/>
                    </a:lnTo>
                    <a:lnTo>
                      <a:pt x="601" y="778"/>
                    </a:lnTo>
                    <a:lnTo>
                      <a:pt x="613" y="804"/>
                    </a:lnTo>
                    <a:lnTo>
                      <a:pt x="624" y="832"/>
                    </a:lnTo>
                    <a:lnTo>
                      <a:pt x="814" y="984"/>
                    </a:lnTo>
                    <a:lnTo>
                      <a:pt x="789" y="979"/>
                    </a:lnTo>
                    <a:lnTo>
                      <a:pt x="766" y="971"/>
                    </a:lnTo>
                    <a:lnTo>
                      <a:pt x="743" y="960"/>
                    </a:lnTo>
                    <a:lnTo>
                      <a:pt x="722" y="946"/>
                    </a:lnTo>
                    <a:lnTo>
                      <a:pt x="701" y="931"/>
                    </a:lnTo>
                    <a:lnTo>
                      <a:pt x="682" y="913"/>
                    </a:lnTo>
                    <a:lnTo>
                      <a:pt x="662" y="897"/>
                    </a:lnTo>
                    <a:lnTo>
                      <a:pt x="643" y="880"/>
                    </a:lnTo>
                    <a:lnTo>
                      <a:pt x="659" y="935"/>
                    </a:lnTo>
                    <a:lnTo>
                      <a:pt x="668" y="988"/>
                    </a:lnTo>
                    <a:lnTo>
                      <a:pt x="672" y="1036"/>
                    </a:lnTo>
                    <a:lnTo>
                      <a:pt x="672" y="1078"/>
                    </a:lnTo>
                    <a:lnTo>
                      <a:pt x="669" y="1114"/>
                    </a:lnTo>
                    <a:lnTo>
                      <a:pt x="665" y="1140"/>
                    </a:lnTo>
                    <a:lnTo>
                      <a:pt x="661" y="1158"/>
                    </a:lnTo>
                    <a:lnTo>
                      <a:pt x="660" y="1163"/>
                    </a:lnTo>
                    <a:lnTo>
                      <a:pt x="660" y="1125"/>
                    </a:lnTo>
                    <a:lnTo>
                      <a:pt x="659" y="1087"/>
                    </a:lnTo>
                    <a:lnTo>
                      <a:pt x="657" y="1049"/>
                    </a:lnTo>
                    <a:lnTo>
                      <a:pt x="651" y="1012"/>
                    </a:lnTo>
                    <a:lnTo>
                      <a:pt x="644" y="976"/>
                    </a:lnTo>
                    <a:lnTo>
                      <a:pt x="635" y="939"/>
                    </a:lnTo>
                    <a:lnTo>
                      <a:pt x="622" y="903"/>
                    </a:lnTo>
                    <a:lnTo>
                      <a:pt x="606" y="869"/>
                    </a:lnTo>
                    <a:lnTo>
                      <a:pt x="598" y="854"/>
                    </a:lnTo>
                    <a:lnTo>
                      <a:pt x="591" y="839"/>
                    </a:lnTo>
                    <a:lnTo>
                      <a:pt x="583" y="822"/>
                    </a:lnTo>
                    <a:lnTo>
                      <a:pt x="576" y="807"/>
                    </a:lnTo>
                    <a:lnTo>
                      <a:pt x="569" y="791"/>
                    </a:lnTo>
                    <a:lnTo>
                      <a:pt x="562" y="776"/>
                    </a:lnTo>
                    <a:lnTo>
                      <a:pt x="555" y="760"/>
                    </a:lnTo>
                    <a:lnTo>
                      <a:pt x="548" y="745"/>
                    </a:lnTo>
                    <a:lnTo>
                      <a:pt x="545" y="767"/>
                    </a:lnTo>
                    <a:lnTo>
                      <a:pt x="538" y="795"/>
                    </a:lnTo>
                    <a:lnTo>
                      <a:pt x="525" y="828"/>
                    </a:lnTo>
                    <a:lnTo>
                      <a:pt x="509" y="863"/>
                    </a:lnTo>
                    <a:lnTo>
                      <a:pt x="490" y="897"/>
                    </a:lnTo>
                    <a:lnTo>
                      <a:pt x="465" y="930"/>
                    </a:lnTo>
                    <a:lnTo>
                      <a:pt x="438" y="957"/>
                    </a:lnTo>
                    <a:lnTo>
                      <a:pt x="408" y="978"/>
                    </a:lnTo>
                    <a:lnTo>
                      <a:pt x="409" y="977"/>
                    </a:lnTo>
                    <a:lnTo>
                      <a:pt x="414" y="972"/>
                    </a:lnTo>
                    <a:lnTo>
                      <a:pt x="419" y="965"/>
                    </a:lnTo>
                    <a:lnTo>
                      <a:pt x="426" y="955"/>
                    </a:lnTo>
                    <a:lnTo>
                      <a:pt x="435" y="945"/>
                    </a:lnTo>
                    <a:lnTo>
                      <a:pt x="445" y="931"/>
                    </a:lnTo>
                    <a:lnTo>
                      <a:pt x="455" y="917"/>
                    </a:lnTo>
                    <a:lnTo>
                      <a:pt x="464" y="902"/>
                    </a:lnTo>
                    <a:lnTo>
                      <a:pt x="475" y="882"/>
                    </a:lnTo>
                    <a:lnTo>
                      <a:pt x="486" y="857"/>
                    </a:lnTo>
                    <a:lnTo>
                      <a:pt x="499" y="827"/>
                    </a:lnTo>
                    <a:lnTo>
                      <a:pt x="510" y="797"/>
                    </a:lnTo>
                    <a:lnTo>
                      <a:pt x="522" y="769"/>
                    </a:lnTo>
                    <a:lnTo>
                      <a:pt x="531" y="746"/>
                    </a:lnTo>
                    <a:lnTo>
                      <a:pt x="537" y="730"/>
                    </a:lnTo>
                    <a:lnTo>
                      <a:pt x="539" y="725"/>
                    </a:lnTo>
                    <a:lnTo>
                      <a:pt x="528" y="697"/>
                    </a:lnTo>
                    <a:lnTo>
                      <a:pt x="511" y="658"/>
                    </a:lnTo>
                    <a:lnTo>
                      <a:pt x="493" y="612"/>
                    </a:lnTo>
                    <a:lnTo>
                      <a:pt x="473" y="561"/>
                    </a:lnTo>
                    <a:lnTo>
                      <a:pt x="454" y="511"/>
                    </a:lnTo>
                    <a:lnTo>
                      <a:pt x="437" y="467"/>
                    </a:lnTo>
                    <a:lnTo>
                      <a:pt x="422" y="431"/>
                    </a:lnTo>
                    <a:lnTo>
                      <a:pt x="412" y="407"/>
                    </a:lnTo>
                    <a:lnTo>
                      <a:pt x="404" y="388"/>
                    </a:lnTo>
                    <a:lnTo>
                      <a:pt x="396" y="370"/>
                    </a:lnTo>
                    <a:lnTo>
                      <a:pt x="388" y="353"/>
                    </a:lnTo>
                    <a:lnTo>
                      <a:pt x="379" y="334"/>
                    </a:lnTo>
                    <a:lnTo>
                      <a:pt x="370" y="317"/>
                    </a:lnTo>
                    <a:lnTo>
                      <a:pt x="359" y="300"/>
                    </a:lnTo>
                    <a:lnTo>
                      <a:pt x="349" y="282"/>
                    </a:lnTo>
                    <a:lnTo>
                      <a:pt x="337" y="266"/>
                    </a:lnTo>
                    <a:lnTo>
                      <a:pt x="327" y="253"/>
                    </a:lnTo>
                    <a:lnTo>
                      <a:pt x="314" y="240"/>
                    </a:lnTo>
                    <a:lnTo>
                      <a:pt x="299" y="225"/>
                    </a:lnTo>
                    <a:lnTo>
                      <a:pt x="283" y="210"/>
                    </a:lnTo>
                    <a:lnTo>
                      <a:pt x="265" y="194"/>
                    </a:lnTo>
                    <a:lnTo>
                      <a:pt x="245" y="177"/>
                    </a:lnTo>
                    <a:lnTo>
                      <a:pt x="223" y="161"/>
                    </a:lnTo>
                    <a:lnTo>
                      <a:pt x="202" y="145"/>
                    </a:lnTo>
                    <a:lnTo>
                      <a:pt x="179" y="129"/>
                    </a:lnTo>
                    <a:lnTo>
                      <a:pt x="154" y="114"/>
                    </a:lnTo>
                    <a:lnTo>
                      <a:pt x="129" y="100"/>
                    </a:lnTo>
                    <a:lnTo>
                      <a:pt x="104" y="88"/>
                    </a:lnTo>
                    <a:lnTo>
                      <a:pt x="78" y="77"/>
                    </a:lnTo>
                    <a:lnTo>
                      <a:pt x="52" y="68"/>
                    </a:lnTo>
                    <a:lnTo>
                      <a:pt x="26" y="60"/>
                    </a:lnTo>
                    <a:lnTo>
                      <a:pt x="0" y="55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30" y="1"/>
                    </a:lnTo>
                    <a:lnTo>
                      <a:pt x="43" y="2"/>
                    </a:lnTo>
                    <a:lnTo>
                      <a:pt x="56" y="4"/>
                    </a:lnTo>
                    <a:lnTo>
                      <a:pt x="70" y="6"/>
                    </a:lnTo>
                    <a:lnTo>
                      <a:pt x="85" y="9"/>
                    </a:lnTo>
                    <a:lnTo>
                      <a:pt x="99" y="13"/>
                    </a:lnTo>
                    <a:lnTo>
                      <a:pt x="113" y="17"/>
                    </a:lnTo>
                    <a:lnTo>
                      <a:pt x="126" y="23"/>
                    </a:lnTo>
                    <a:lnTo>
                      <a:pt x="138" y="29"/>
                    </a:lnTo>
                    <a:lnTo>
                      <a:pt x="151" y="36"/>
                    </a:lnTo>
                    <a:lnTo>
                      <a:pt x="164" y="43"/>
                    </a:lnTo>
                    <a:lnTo>
                      <a:pt x="176" y="50"/>
                    </a:lnTo>
                    <a:lnTo>
                      <a:pt x="189" y="57"/>
                    </a:lnTo>
                    <a:lnTo>
                      <a:pt x="200" y="65"/>
                    </a:lnTo>
                    <a:lnTo>
                      <a:pt x="212" y="74"/>
                    </a:lnTo>
                    <a:lnTo>
                      <a:pt x="223" y="82"/>
                    </a:lnTo>
                    <a:lnTo>
                      <a:pt x="235" y="91"/>
                    </a:lnTo>
                    <a:lnTo>
                      <a:pt x="246" y="100"/>
                    </a:lnTo>
                    <a:lnTo>
                      <a:pt x="258" y="109"/>
                    </a:lnTo>
                    <a:lnTo>
                      <a:pt x="268" y="120"/>
                    </a:lnTo>
                    <a:lnTo>
                      <a:pt x="279" y="130"/>
                    </a:lnTo>
                    <a:lnTo>
                      <a:pt x="289" y="141"/>
                    </a:lnTo>
                    <a:lnTo>
                      <a:pt x="297" y="149"/>
                    </a:lnTo>
                    <a:lnTo>
                      <a:pt x="305" y="158"/>
                    </a:lnTo>
                    <a:lnTo>
                      <a:pt x="313" y="166"/>
                    </a:lnTo>
                    <a:lnTo>
                      <a:pt x="323" y="174"/>
                    </a:lnTo>
                    <a:lnTo>
                      <a:pt x="331" y="183"/>
                    </a:lnTo>
                    <a:lnTo>
                      <a:pt x="339" y="191"/>
                    </a:lnTo>
                    <a:lnTo>
                      <a:pt x="348" y="199"/>
                    </a:lnTo>
                    <a:lnTo>
                      <a:pt x="356" y="207"/>
                    </a:lnTo>
                    <a:lnTo>
                      <a:pt x="362" y="199"/>
                    </a:lnTo>
                    <a:lnTo>
                      <a:pt x="367" y="190"/>
                    </a:lnTo>
                    <a:lnTo>
                      <a:pt x="373" y="180"/>
                    </a:lnTo>
                    <a:lnTo>
                      <a:pt x="379" y="168"/>
                    </a:lnTo>
                    <a:lnTo>
                      <a:pt x="385" y="157"/>
                    </a:lnTo>
                    <a:lnTo>
                      <a:pt x="390" y="145"/>
                    </a:lnTo>
                    <a:lnTo>
                      <a:pt x="397" y="135"/>
                    </a:lnTo>
                    <a:lnTo>
                      <a:pt x="404" y="126"/>
                    </a:lnTo>
                    <a:lnTo>
                      <a:pt x="420" y="113"/>
                    </a:lnTo>
                    <a:lnTo>
                      <a:pt x="440" y="105"/>
                    </a:lnTo>
                    <a:lnTo>
                      <a:pt x="463" y="101"/>
                    </a:lnTo>
                    <a:lnTo>
                      <a:pt x="488" y="101"/>
                    </a:lnTo>
                    <a:lnTo>
                      <a:pt x="513" y="105"/>
                    </a:lnTo>
                    <a:lnTo>
                      <a:pt x="534" y="112"/>
                    </a:lnTo>
                    <a:lnTo>
                      <a:pt x="554" y="121"/>
                    </a:lnTo>
                    <a:lnTo>
                      <a:pt x="569" y="134"/>
                    </a:lnTo>
                    <a:lnTo>
                      <a:pt x="592" y="168"/>
                    </a:lnTo>
                    <a:lnTo>
                      <a:pt x="605" y="204"/>
                    </a:lnTo>
                    <a:lnTo>
                      <a:pt x="610" y="242"/>
                    </a:lnTo>
                    <a:lnTo>
                      <a:pt x="613" y="281"/>
                    </a:lnTo>
                    <a:lnTo>
                      <a:pt x="612" y="320"/>
                    </a:lnTo>
                    <a:lnTo>
                      <a:pt x="610" y="361"/>
                    </a:lnTo>
                    <a:lnTo>
                      <a:pt x="612" y="401"/>
                    </a:lnTo>
                    <a:lnTo>
                      <a:pt x="617" y="440"/>
                    </a:lnTo>
                    <a:lnTo>
                      <a:pt x="630" y="433"/>
                    </a:lnTo>
                    <a:lnTo>
                      <a:pt x="644" y="426"/>
                    </a:lnTo>
                    <a:lnTo>
                      <a:pt x="657" y="420"/>
                    </a:lnTo>
                    <a:lnTo>
                      <a:pt x="670" y="415"/>
                    </a:lnTo>
                    <a:lnTo>
                      <a:pt x="684" y="410"/>
                    </a:lnTo>
                    <a:lnTo>
                      <a:pt x="699" y="407"/>
                    </a:lnTo>
                    <a:lnTo>
                      <a:pt x="713" y="403"/>
                    </a:lnTo>
                    <a:lnTo>
                      <a:pt x="728" y="401"/>
                    </a:lnTo>
                    <a:lnTo>
                      <a:pt x="742" y="400"/>
                    </a:lnTo>
                    <a:lnTo>
                      <a:pt x="757" y="399"/>
                    </a:lnTo>
                    <a:lnTo>
                      <a:pt x="771" y="400"/>
                    </a:lnTo>
                    <a:lnTo>
                      <a:pt x="786" y="402"/>
                    </a:lnTo>
                    <a:lnTo>
                      <a:pt x="799" y="404"/>
                    </a:lnTo>
                    <a:lnTo>
                      <a:pt x="814" y="409"/>
                    </a:lnTo>
                    <a:lnTo>
                      <a:pt x="828" y="416"/>
                    </a:lnTo>
                    <a:lnTo>
                      <a:pt x="842" y="423"/>
                    </a:lnTo>
                    <a:lnTo>
                      <a:pt x="858" y="433"/>
                    </a:lnTo>
                    <a:lnTo>
                      <a:pt x="874" y="444"/>
                    </a:lnTo>
                    <a:lnTo>
                      <a:pt x="889" y="456"/>
                    </a:lnTo>
                    <a:lnTo>
                      <a:pt x="902" y="470"/>
                    </a:lnTo>
                    <a:lnTo>
                      <a:pt x="912" y="485"/>
                    </a:lnTo>
                    <a:lnTo>
                      <a:pt x="919" y="501"/>
                    </a:lnTo>
                    <a:lnTo>
                      <a:pt x="923" y="518"/>
                    </a:lnTo>
                    <a:lnTo>
                      <a:pt x="921" y="537"/>
                    </a:lnTo>
                    <a:lnTo>
                      <a:pt x="917" y="563"/>
                    </a:lnTo>
                    <a:lnTo>
                      <a:pt x="909" y="590"/>
                    </a:lnTo>
                    <a:lnTo>
                      <a:pt x="898" y="615"/>
                    </a:lnTo>
                    <a:lnTo>
                      <a:pt x="887" y="639"/>
                    </a:lnTo>
                    <a:lnTo>
                      <a:pt x="872" y="662"/>
                    </a:lnTo>
                    <a:lnTo>
                      <a:pt x="856" y="683"/>
                    </a:lnTo>
                    <a:lnTo>
                      <a:pt x="839" y="704"/>
                    </a:lnTo>
                    <a:lnTo>
                      <a:pt x="819" y="722"/>
                    </a:lnTo>
                    <a:lnTo>
                      <a:pt x="835" y="729"/>
                    </a:lnTo>
                    <a:lnTo>
                      <a:pt x="852" y="736"/>
                    </a:lnTo>
                    <a:lnTo>
                      <a:pt x="870" y="743"/>
                    </a:lnTo>
                    <a:lnTo>
                      <a:pt x="887" y="751"/>
                    </a:lnTo>
                    <a:lnTo>
                      <a:pt x="904" y="760"/>
                    </a:lnTo>
                    <a:lnTo>
                      <a:pt x="921" y="768"/>
                    </a:lnTo>
                    <a:lnTo>
                      <a:pt x="938" y="779"/>
                    </a:lnTo>
                    <a:lnTo>
                      <a:pt x="954" y="788"/>
                    </a:lnTo>
                    <a:lnTo>
                      <a:pt x="986" y="811"/>
                    </a:lnTo>
                    <a:lnTo>
                      <a:pt x="1010" y="835"/>
                    </a:lnTo>
                    <a:lnTo>
                      <a:pt x="1027" y="860"/>
                    </a:lnTo>
                    <a:lnTo>
                      <a:pt x="1039" y="886"/>
                    </a:lnTo>
                    <a:lnTo>
                      <a:pt x="1044" y="911"/>
                    </a:lnTo>
                    <a:lnTo>
                      <a:pt x="1044" y="938"/>
                    </a:lnTo>
                    <a:lnTo>
                      <a:pt x="1040" y="964"/>
                    </a:lnTo>
                    <a:lnTo>
                      <a:pt x="1032" y="992"/>
                    </a:lnTo>
                    <a:lnTo>
                      <a:pt x="1025" y="1010"/>
                    </a:lnTo>
                    <a:lnTo>
                      <a:pt x="1017" y="1029"/>
                    </a:lnTo>
                    <a:lnTo>
                      <a:pt x="1008" y="1046"/>
                    </a:lnTo>
                    <a:lnTo>
                      <a:pt x="997" y="1063"/>
                    </a:lnTo>
                    <a:lnTo>
                      <a:pt x="985" y="1078"/>
                    </a:lnTo>
                    <a:lnTo>
                      <a:pt x="970" y="1091"/>
                    </a:lnTo>
                    <a:lnTo>
                      <a:pt x="953" y="1100"/>
                    </a:lnTo>
                    <a:lnTo>
                      <a:pt x="932" y="1106"/>
                    </a:lnTo>
                    <a:lnTo>
                      <a:pt x="920" y="1108"/>
                    </a:lnTo>
                    <a:lnTo>
                      <a:pt x="909" y="1109"/>
                    </a:lnTo>
                    <a:lnTo>
                      <a:pt x="896" y="1112"/>
                    </a:lnTo>
                    <a:lnTo>
                      <a:pt x="885" y="1113"/>
                    </a:lnTo>
                    <a:lnTo>
                      <a:pt x="873" y="1114"/>
                    </a:lnTo>
                    <a:lnTo>
                      <a:pt x="860" y="1115"/>
                    </a:lnTo>
                    <a:lnTo>
                      <a:pt x="849" y="1115"/>
                    </a:lnTo>
                    <a:lnTo>
                      <a:pt x="837" y="1115"/>
                    </a:lnTo>
                    <a:lnTo>
                      <a:pt x="843" y="1125"/>
                    </a:lnTo>
                    <a:lnTo>
                      <a:pt x="848" y="1136"/>
                    </a:lnTo>
                    <a:lnTo>
                      <a:pt x="852" y="1148"/>
                    </a:lnTo>
                    <a:lnTo>
                      <a:pt x="858" y="1160"/>
                    </a:lnTo>
                    <a:lnTo>
                      <a:pt x="862" y="1173"/>
                    </a:lnTo>
                    <a:lnTo>
                      <a:pt x="866" y="1185"/>
                    </a:lnTo>
                    <a:lnTo>
                      <a:pt x="870" y="1197"/>
                    </a:lnTo>
                    <a:lnTo>
                      <a:pt x="872" y="1208"/>
                    </a:lnTo>
                    <a:lnTo>
                      <a:pt x="840" y="1213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22"/>
              <p:cNvSpPr>
                <a:spLocks/>
              </p:cNvSpPr>
              <p:nvPr/>
            </p:nvSpPr>
            <p:spPr bwMode="auto">
              <a:xfrm>
                <a:off x="348" y="3305"/>
                <a:ext cx="275" cy="509"/>
              </a:xfrm>
              <a:custGeom>
                <a:avLst/>
                <a:gdLst/>
                <a:ahLst/>
                <a:cxnLst>
                  <a:cxn ang="0">
                    <a:pos x="502" y="989"/>
                  </a:cxn>
                  <a:cxn ang="0">
                    <a:pos x="517" y="935"/>
                  </a:cxn>
                  <a:cxn ang="0">
                    <a:pos x="516" y="882"/>
                  </a:cxn>
                  <a:cxn ang="0">
                    <a:pos x="478" y="892"/>
                  </a:cxn>
                  <a:cxn ang="0">
                    <a:pos x="404" y="924"/>
                  </a:cxn>
                  <a:cxn ang="0">
                    <a:pos x="329" y="945"/>
                  </a:cxn>
                  <a:cxn ang="0">
                    <a:pos x="249" y="920"/>
                  </a:cxn>
                  <a:cxn ang="0">
                    <a:pos x="202" y="861"/>
                  </a:cxn>
                  <a:cxn ang="0">
                    <a:pos x="207" y="770"/>
                  </a:cxn>
                  <a:cxn ang="0">
                    <a:pos x="258" y="673"/>
                  </a:cxn>
                  <a:cxn ang="0">
                    <a:pos x="326" y="582"/>
                  </a:cxn>
                  <a:cxn ang="0">
                    <a:pos x="279" y="582"/>
                  </a:cxn>
                  <a:cxn ang="0">
                    <a:pos x="231" y="580"/>
                  </a:cxn>
                  <a:cxn ang="0">
                    <a:pos x="181" y="575"/>
                  </a:cxn>
                  <a:cxn ang="0">
                    <a:pos x="124" y="560"/>
                  </a:cxn>
                  <a:cxn ang="0">
                    <a:pos x="70" y="535"/>
                  </a:cxn>
                  <a:cxn ang="0">
                    <a:pos x="26" y="498"/>
                  </a:cxn>
                  <a:cxn ang="0">
                    <a:pos x="2" y="453"/>
                  </a:cxn>
                  <a:cxn ang="0">
                    <a:pos x="6" y="400"/>
                  </a:cxn>
                  <a:cxn ang="0">
                    <a:pos x="40" y="328"/>
                  </a:cxn>
                  <a:cxn ang="0">
                    <a:pos x="87" y="271"/>
                  </a:cxn>
                  <a:cxn ang="0">
                    <a:pos x="107" y="233"/>
                  </a:cxn>
                  <a:cxn ang="0">
                    <a:pos x="59" y="197"/>
                  </a:cxn>
                  <a:cxn ang="0">
                    <a:pos x="30" y="147"/>
                  </a:cxn>
                  <a:cxn ang="0">
                    <a:pos x="29" y="95"/>
                  </a:cxn>
                  <a:cxn ang="0">
                    <a:pos x="48" y="52"/>
                  </a:cxn>
                  <a:cxn ang="0">
                    <a:pos x="82" y="21"/>
                  </a:cxn>
                  <a:cxn ang="0">
                    <a:pos x="125" y="4"/>
                  </a:cxn>
                  <a:cxn ang="0">
                    <a:pos x="175" y="3"/>
                  </a:cxn>
                  <a:cxn ang="0">
                    <a:pos x="182" y="70"/>
                  </a:cxn>
                  <a:cxn ang="0">
                    <a:pos x="115" y="52"/>
                  </a:cxn>
                  <a:cxn ang="0">
                    <a:pos x="62" y="75"/>
                  </a:cxn>
                  <a:cxn ang="0">
                    <a:pos x="92" y="147"/>
                  </a:cxn>
                  <a:cxn ang="0">
                    <a:pos x="162" y="184"/>
                  </a:cxn>
                  <a:cxn ang="0">
                    <a:pos x="219" y="200"/>
                  </a:cxn>
                  <a:cxn ang="0">
                    <a:pos x="214" y="209"/>
                  </a:cxn>
                  <a:cxn ang="0">
                    <a:pos x="173" y="241"/>
                  </a:cxn>
                  <a:cxn ang="0">
                    <a:pos x="119" y="290"/>
                  </a:cxn>
                  <a:cxn ang="0">
                    <a:pos x="71" y="346"/>
                  </a:cxn>
                  <a:cxn ang="0">
                    <a:pos x="52" y="400"/>
                  </a:cxn>
                  <a:cxn ang="0">
                    <a:pos x="83" y="447"/>
                  </a:cxn>
                  <a:cxn ang="0">
                    <a:pos x="150" y="485"/>
                  </a:cxn>
                  <a:cxn ang="0">
                    <a:pos x="227" y="511"/>
                  </a:cxn>
                  <a:cxn ang="0">
                    <a:pos x="299" y="526"/>
                  </a:cxn>
                  <a:cxn ang="0">
                    <a:pos x="354" y="533"/>
                  </a:cxn>
                  <a:cxn ang="0">
                    <a:pos x="375" y="534"/>
                  </a:cxn>
                  <a:cxn ang="0">
                    <a:pos x="331" y="606"/>
                  </a:cxn>
                  <a:cxn ang="0">
                    <a:pos x="261" y="732"/>
                  </a:cxn>
                  <a:cxn ang="0">
                    <a:pos x="248" y="810"/>
                  </a:cxn>
                  <a:cxn ang="0">
                    <a:pos x="281" y="857"/>
                  </a:cxn>
                  <a:cxn ang="0">
                    <a:pos x="344" y="876"/>
                  </a:cxn>
                  <a:cxn ang="0">
                    <a:pos x="417" y="863"/>
                  </a:cxn>
                  <a:cxn ang="0">
                    <a:pos x="480" y="839"/>
                  </a:cxn>
                  <a:cxn ang="0">
                    <a:pos x="545" y="825"/>
                  </a:cxn>
                  <a:cxn ang="0">
                    <a:pos x="540" y="971"/>
                  </a:cxn>
                </a:cxnLst>
                <a:rect l="0" t="0" r="r" b="b"/>
                <a:pathLst>
                  <a:path w="548" h="1019">
                    <a:moveTo>
                      <a:pt x="492" y="1019"/>
                    </a:moveTo>
                    <a:lnTo>
                      <a:pt x="496" y="1005"/>
                    </a:lnTo>
                    <a:lnTo>
                      <a:pt x="502" y="989"/>
                    </a:lnTo>
                    <a:lnTo>
                      <a:pt x="508" y="970"/>
                    </a:lnTo>
                    <a:lnTo>
                      <a:pt x="513" y="953"/>
                    </a:lnTo>
                    <a:lnTo>
                      <a:pt x="517" y="935"/>
                    </a:lnTo>
                    <a:lnTo>
                      <a:pt x="518" y="916"/>
                    </a:lnTo>
                    <a:lnTo>
                      <a:pt x="518" y="898"/>
                    </a:lnTo>
                    <a:lnTo>
                      <a:pt x="516" y="882"/>
                    </a:lnTo>
                    <a:lnTo>
                      <a:pt x="510" y="880"/>
                    </a:lnTo>
                    <a:lnTo>
                      <a:pt x="498" y="884"/>
                    </a:lnTo>
                    <a:lnTo>
                      <a:pt x="478" y="892"/>
                    </a:lnTo>
                    <a:lnTo>
                      <a:pt x="455" y="902"/>
                    </a:lnTo>
                    <a:lnTo>
                      <a:pt x="430" y="913"/>
                    </a:lnTo>
                    <a:lnTo>
                      <a:pt x="404" y="924"/>
                    </a:lnTo>
                    <a:lnTo>
                      <a:pt x="380" y="933"/>
                    </a:lnTo>
                    <a:lnTo>
                      <a:pt x="359" y="940"/>
                    </a:lnTo>
                    <a:lnTo>
                      <a:pt x="329" y="945"/>
                    </a:lnTo>
                    <a:lnTo>
                      <a:pt x="301" y="941"/>
                    </a:lnTo>
                    <a:lnTo>
                      <a:pt x="273" y="933"/>
                    </a:lnTo>
                    <a:lnTo>
                      <a:pt x="249" y="920"/>
                    </a:lnTo>
                    <a:lnTo>
                      <a:pt x="228" y="902"/>
                    </a:lnTo>
                    <a:lnTo>
                      <a:pt x="212" y="883"/>
                    </a:lnTo>
                    <a:lnTo>
                      <a:pt x="202" y="861"/>
                    </a:lnTo>
                    <a:lnTo>
                      <a:pt x="197" y="839"/>
                    </a:lnTo>
                    <a:lnTo>
                      <a:pt x="199" y="803"/>
                    </a:lnTo>
                    <a:lnTo>
                      <a:pt x="207" y="770"/>
                    </a:lnTo>
                    <a:lnTo>
                      <a:pt x="220" y="736"/>
                    </a:lnTo>
                    <a:lnTo>
                      <a:pt x="237" y="704"/>
                    </a:lnTo>
                    <a:lnTo>
                      <a:pt x="258" y="673"/>
                    </a:lnTo>
                    <a:lnTo>
                      <a:pt x="280" y="642"/>
                    </a:lnTo>
                    <a:lnTo>
                      <a:pt x="303" y="612"/>
                    </a:lnTo>
                    <a:lnTo>
                      <a:pt x="326" y="582"/>
                    </a:lnTo>
                    <a:lnTo>
                      <a:pt x="310" y="582"/>
                    </a:lnTo>
                    <a:lnTo>
                      <a:pt x="295" y="582"/>
                    </a:lnTo>
                    <a:lnTo>
                      <a:pt x="279" y="582"/>
                    </a:lnTo>
                    <a:lnTo>
                      <a:pt x="264" y="581"/>
                    </a:lnTo>
                    <a:lnTo>
                      <a:pt x="248" y="581"/>
                    </a:lnTo>
                    <a:lnTo>
                      <a:pt x="231" y="580"/>
                    </a:lnTo>
                    <a:lnTo>
                      <a:pt x="215" y="579"/>
                    </a:lnTo>
                    <a:lnTo>
                      <a:pt x="199" y="577"/>
                    </a:lnTo>
                    <a:lnTo>
                      <a:pt x="181" y="575"/>
                    </a:lnTo>
                    <a:lnTo>
                      <a:pt x="162" y="572"/>
                    </a:lnTo>
                    <a:lnTo>
                      <a:pt x="144" y="567"/>
                    </a:lnTo>
                    <a:lnTo>
                      <a:pt x="124" y="560"/>
                    </a:lnTo>
                    <a:lnTo>
                      <a:pt x="106" y="553"/>
                    </a:lnTo>
                    <a:lnTo>
                      <a:pt x="87" y="544"/>
                    </a:lnTo>
                    <a:lnTo>
                      <a:pt x="70" y="535"/>
                    </a:lnTo>
                    <a:lnTo>
                      <a:pt x="54" y="523"/>
                    </a:lnTo>
                    <a:lnTo>
                      <a:pt x="39" y="512"/>
                    </a:lnTo>
                    <a:lnTo>
                      <a:pt x="26" y="498"/>
                    </a:lnTo>
                    <a:lnTo>
                      <a:pt x="15" y="484"/>
                    </a:lnTo>
                    <a:lnTo>
                      <a:pt x="7" y="469"/>
                    </a:lnTo>
                    <a:lnTo>
                      <a:pt x="2" y="453"/>
                    </a:lnTo>
                    <a:lnTo>
                      <a:pt x="0" y="436"/>
                    </a:lnTo>
                    <a:lnTo>
                      <a:pt x="1" y="419"/>
                    </a:lnTo>
                    <a:lnTo>
                      <a:pt x="6" y="400"/>
                    </a:lnTo>
                    <a:lnTo>
                      <a:pt x="16" y="375"/>
                    </a:lnTo>
                    <a:lnTo>
                      <a:pt x="28" y="351"/>
                    </a:lnTo>
                    <a:lnTo>
                      <a:pt x="40" y="328"/>
                    </a:lnTo>
                    <a:lnTo>
                      <a:pt x="55" y="307"/>
                    </a:lnTo>
                    <a:lnTo>
                      <a:pt x="71" y="288"/>
                    </a:lnTo>
                    <a:lnTo>
                      <a:pt x="87" y="271"/>
                    </a:lnTo>
                    <a:lnTo>
                      <a:pt x="106" y="255"/>
                    </a:lnTo>
                    <a:lnTo>
                      <a:pt x="125" y="241"/>
                    </a:lnTo>
                    <a:lnTo>
                      <a:pt x="107" y="233"/>
                    </a:lnTo>
                    <a:lnTo>
                      <a:pt x="89" y="224"/>
                    </a:lnTo>
                    <a:lnTo>
                      <a:pt x="73" y="211"/>
                    </a:lnTo>
                    <a:lnTo>
                      <a:pt x="59" y="197"/>
                    </a:lnTo>
                    <a:lnTo>
                      <a:pt x="46" y="182"/>
                    </a:lnTo>
                    <a:lnTo>
                      <a:pt x="37" y="165"/>
                    </a:lnTo>
                    <a:lnTo>
                      <a:pt x="30" y="147"/>
                    </a:lnTo>
                    <a:lnTo>
                      <a:pt x="26" y="127"/>
                    </a:lnTo>
                    <a:lnTo>
                      <a:pt x="26" y="110"/>
                    </a:lnTo>
                    <a:lnTo>
                      <a:pt x="29" y="95"/>
                    </a:lnTo>
                    <a:lnTo>
                      <a:pt x="33" y="80"/>
                    </a:lnTo>
                    <a:lnTo>
                      <a:pt x="39" y="65"/>
                    </a:lnTo>
                    <a:lnTo>
                      <a:pt x="48" y="52"/>
                    </a:lnTo>
                    <a:lnTo>
                      <a:pt x="58" y="41"/>
                    </a:lnTo>
                    <a:lnTo>
                      <a:pt x="69" y="30"/>
                    </a:lnTo>
                    <a:lnTo>
                      <a:pt x="82" y="21"/>
                    </a:lnTo>
                    <a:lnTo>
                      <a:pt x="96" y="13"/>
                    </a:lnTo>
                    <a:lnTo>
                      <a:pt x="111" y="7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9" y="0"/>
                    </a:lnTo>
                    <a:lnTo>
                      <a:pt x="175" y="3"/>
                    </a:lnTo>
                    <a:lnTo>
                      <a:pt x="192" y="6"/>
                    </a:lnTo>
                    <a:lnTo>
                      <a:pt x="208" y="13"/>
                    </a:lnTo>
                    <a:lnTo>
                      <a:pt x="182" y="70"/>
                    </a:lnTo>
                    <a:lnTo>
                      <a:pt x="164" y="61"/>
                    </a:lnTo>
                    <a:lnTo>
                      <a:pt x="140" y="55"/>
                    </a:lnTo>
                    <a:lnTo>
                      <a:pt x="115" y="52"/>
                    </a:lnTo>
                    <a:lnTo>
                      <a:pt x="91" y="55"/>
                    </a:lnTo>
                    <a:lnTo>
                      <a:pt x="73" y="61"/>
                    </a:lnTo>
                    <a:lnTo>
                      <a:pt x="62" y="75"/>
                    </a:lnTo>
                    <a:lnTo>
                      <a:pt x="62" y="98"/>
                    </a:lnTo>
                    <a:lnTo>
                      <a:pt x="76" y="129"/>
                    </a:lnTo>
                    <a:lnTo>
                      <a:pt x="92" y="147"/>
                    </a:lnTo>
                    <a:lnTo>
                      <a:pt x="113" y="162"/>
                    </a:lnTo>
                    <a:lnTo>
                      <a:pt x="137" y="174"/>
                    </a:lnTo>
                    <a:lnTo>
                      <a:pt x="162" y="184"/>
                    </a:lnTo>
                    <a:lnTo>
                      <a:pt x="185" y="192"/>
                    </a:lnTo>
                    <a:lnTo>
                      <a:pt x="205" y="196"/>
                    </a:lnTo>
                    <a:lnTo>
                      <a:pt x="219" y="200"/>
                    </a:lnTo>
                    <a:lnTo>
                      <a:pt x="225" y="201"/>
                    </a:lnTo>
                    <a:lnTo>
                      <a:pt x="222" y="203"/>
                    </a:lnTo>
                    <a:lnTo>
                      <a:pt x="214" y="209"/>
                    </a:lnTo>
                    <a:lnTo>
                      <a:pt x="204" y="217"/>
                    </a:lnTo>
                    <a:lnTo>
                      <a:pt x="189" y="227"/>
                    </a:lnTo>
                    <a:lnTo>
                      <a:pt x="173" y="241"/>
                    </a:lnTo>
                    <a:lnTo>
                      <a:pt x="155" y="256"/>
                    </a:lnTo>
                    <a:lnTo>
                      <a:pt x="137" y="272"/>
                    </a:lnTo>
                    <a:lnTo>
                      <a:pt x="119" y="290"/>
                    </a:lnTo>
                    <a:lnTo>
                      <a:pt x="100" y="308"/>
                    </a:lnTo>
                    <a:lnTo>
                      <a:pt x="85" y="328"/>
                    </a:lnTo>
                    <a:lnTo>
                      <a:pt x="71" y="346"/>
                    </a:lnTo>
                    <a:lnTo>
                      <a:pt x="61" y="364"/>
                    </a:lnTo>
                    <a:lnTo>
                      <a:pt x="54" y="383"/>
                    </a:lnTo>
                    <a:lnTo>
                      <a:pt x="52" y="400"/>
                    </a:lnTo>
                    <a:lnTo>
                      <a:pt x="55" y="416"/>
                    </a:lnTo>
                    <a:lnTo>
                      <a:pt x="66" y="431"/>
                    </a:lnTo>
                    <a:lnTo>
                      <a:pt x="83" y="447"/>
                    </a:lnTo>
                    <a:lnTo>
                      <a:pt x="104" y="461"/>
                    </a:lnTo>
                    <a:lnTo>
                      <a:pt x="125" y="474"/>
                    </a:lnTo>
                    <a:lnTo>
                      <a:pt x="150" y="485"/>
                    </a:lnTo>
                    <a:lnTo>
                      <a:pt x="175" y="495"/>
                    </a:lnTo>
                    <a:lnTo>
                      <a:pt x="200" y="504"/>
                    </a:lnTo>
                    <a:lnTo>
                      <a:pt x="227" y="511"/>
                    </a:lnTo>
                    <a:lnTo>
                      <a:pt x="252" y="516"/>
                    </a:lnTo>
                    <a:lnTo>
                      <a:pt x="276" y="521"/>
                    </a:lnTo>
                    <a:lnTo>
                      <a:pt x="299" y="526"/>
                    </a:lnTo>
                    <a:lnTo>
                      <a:pt x="320" y="529"/>
                    </a:lnTo>
                    <a:lnTo>
                      <a:pt x="339" y="530"/>
                    </a:lnTo>
                    <a:lnTo>
                      <a:pt x="354" y="533"/>
                    </a:lnTo>
                    <a:lnTo>
                      <a:pt x="365" y="534"/>
                    </a:lnTo>
                    <a:lnTo>
                      <a:pt x="373" y="534"/>
                    </a:lnTo>
                    <a:lnTo>
                      <a:pt x="375" y="534"/>
                    </a:lnTo>
                    <a:lnTo>
                      <a:pt x="369" y="545"/>
                    </a:lnTo>
                    <a:lnTo>
                      <a:pt x="352" y="571"/>
                    </a:lnTo>
                    <a:lnTo>
                      <a:pt x="331" y="606"/>
                    </a:lnTo>
                    <a:lnTo>
                      <a:pt x="306" y="648"/>
                    </a:lnTo>
                    <a:lnTo>
                      <a:pt x="282" y="690"/>
                    </a:lnTo>
                    <a:lnTo>
                      <a:pt x="261" y="732"/>
                    </a:lnTo>
                    <a:lnTo>
                      <a:pt x="246" y="766"/>
                    </a:lnTo>
                    <a:lnTo>
                      <a:pt x="243" y="789"/>
                    </a:lnTo>
                    <a:lnTo>
                      <a:pt x="248" y="810"/>
                    </a:lnTo>
                    <a:lnTo>
                      <a:pt x="256" y="829"/>
                    </a:lnTo>
                    <a:lnTo>
                      <a:pt x="267" y="845"/>
                    </a:lnTo>
                    <a:lnTo>
                      <a:pt x="281" y="857"/>
                    </a:lnTo>
                    <a:lnTo>
                      <a:pt x="299" y="867"/>
                    </a:lnTo>
                    <a:lnTo>
                      <a:pt x="320" y="873"/>
                    </a:lnTo>
                    <a:lnTo>
                      <a:pt x="344" y="876"/>
                    </a:lnTo>
                    <a:lnTo>
                      <a:pt x="372" y="873"/>
                    </a:lnTo>
                    <a:lnTo>
                      <a:pt x="395" y="869"/>
                    </a:lnTo>
                    <a:lnTo>
                      <a:pt x="417" y="863"/>
                    </a:lnTo>
                    <a:lnTo>
                      <a:pt x="439" y="855"/>
                    </a:lnTo>
                    <a:lnTo>
                      <a:pt x="460" y="847"/>
                    </a:lnTo>
                    <a:lnTo>
                      <a:pt x="480" y="839"/>
                    </a:lnTo>
                    <a:lnTo>
                      <a:pt x="501" y="832"/>
                    </a:lnTo>
                    <a:lnTo>
                      <a:pt x="522" y="827"/>
                    </a:lnTo>
                    <a:lnTo>
                      <a:pt x="545" y="825"/>
                    </a:lnTo>
                    <a:lnTo>
                      <a:pt x="548" y="870"/>
                    </a:lnTo>
                    <a:lnTo>
                      <a:pt x="546" y="920"/>
                    </a:lnTo>
                    <a:lnTo>
                      <a:pt x="540" y="971"/>
                    </a:lnTo>
                    <a:lnTo>
                      <a:pt x="537" y="1017"/>
                    </a:lnTo>
                    <a:lnTo>
                      <a:pt x="492" y="1019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23"/>
              <p:cNvSpPr>
                <a:spLocks/>
              </p:cNvSpPr>
              <p:nvPr/>
            </p:nvSpPr>
            <p:spPr bwMode="auto">
              <a:xfrm>
                <a:off x="592" y="3794"/>
                <a:ext cx="196" cy="127"/>
              </a:xfrm>
              <a:custGeom>
                <a:avLst/>
                <a:gdLst/>
                <a:ahLst/>
                <a:cxnLst>
                  <a:cxn ang="0">
                    <a:pos x="1" y="57"/>
                  </a:cxn>
                  <a:cxn ang="0">
                    <a:pos x="0" y="92"/>
                  </a:cxn>
                  <a:cxn ang="0">
                    <a:pos x="6" y="133"/>
                  </a:cxn>
                  <a:cxn ang="0">
                    <a:pos x="22" y="174"/>
                  </a:cxn>
                  <a:cxn ang="0">
                    <a:pos x="53" y="210"/>
                  </a:cxn>
                  <a:cxn ang="0">
                    <a:pos x="90" y="231"/>
                  </a:cxn>
                  <a:cxn ang="0">
                    <a:pos x="128" y="243"/>
                  </a:cxn>
                  <a:cxn ang="0">
                    <a:pos x="169" y="250"/>
                  </a:cxn>
                  <a:cxn ang="0">
                    <a:pos x="210" y="254"/>
                  </a:cxn>
                  <a:cxn ang="0">
                    <a:pos x="247" y="250"/>
                  </a:cxn>
                  <a:cxn ang="0">
                    <a:pos x="280" y="243"/>
                  </a:cxn>
                  <a:cxn ang="0">
                    <a:pos x="309" y="233"/>
                  </a:cxn>
                  <a:cxn ang="0">
                    <a:pos x="338" y="216"/>
                  </a:cxn>
                  <a:cxn ang="0">
                    <a:pos x="362" y="185"/>
                  </a:cxn>
                  <a:cxn ang="0">
                    <a:pos x="378" y="147"/>
                  </a:cxn>
                  <a:cxn ang="0">
                    <a:pos x="387" y="105"/>
                  </a:cxn>
                  <a:cxn ang="0">
                    <a:pos x="391" y="66"/>
                  </a:cxn>
                  <a:cxn ang="0">
                    <a:pos x="393" y="20"/>
                  </a:cxn>
                  <a:cxn ang="0">
                    <a:pos x="361" y="5"/>
                  </a:cxn>
                  <a:cxn ang="0">
                    <a:pos x="364" y="71"/>
                  </a:cxn>
                  <a:cxn ang="0">
                    <a:pos x="356" y="139"/>
                  </a:cxn>
                  <a:cxn ang="0">
                    <a:pos x="336" y="165"/>
                  </a:cxn>
                  <a:cxn ang="0">
                    <a:pos x="309" y="183"/>
                  </a:cxn>
                  <a:cxn ang="0">
                    <a:pos x="274" y="193"/>
                  </a:cxn>
                  <a:cxn ang="0">
                    <a:pos x="237" y="195"/>
                  </a:cxn>
                  <a:cxn ang="0">
                    <a:pos x="198" y="190"/>
                  </a:cxn>
                  <a:cxn ang="0">
                    <a:pos x="159" y="180"/>
                  </a:cxn>
                  <a:cxn ang="0">
                    <a:pos x="122" y="165"/>
                  </a:cxn>
                  <a:cxn ang="0">
                    <a:pos x="91" y="147"/>
                  </a:cxn>
                  <a:cxn ang="0">
                    <a:pos x="72" y="121"/>
                  </a:cxn>
                  <a:cxn ang="0">
                    <a:pos x="60" y="92"/>
                  </a:cxn>
                  <a:cxn ang="0">
                    <a:pos x="53" y="65"/>
                  </a:cxn>
                  <a:cxn ang="0">
                    <a:pos x="50" y="39"/>
                  </a:cxn>
                </a:cxnLst>
                <a:rect l="0" t="0" r="r" b="b"/>
                <a:pathLst>
                  <a:path w="393" h="254">
                    <a:moveTo>
                      <a:pt x="5" y="41"/>
                    </a:moveTo>
                    <a:lnTo>
                      <a:pt x="1" y="57"/>
                    </a:lnTo>
                    <a:lnTo>
                      <a:pt x="0" y="74"/>
                    </a:lnTo>
                    <a:lnTo>
                      <a:pt x="0" y="92"/>
                    </a:lnTo>
                    <a:lnTo>
                      <a:pt x="1" y="112"/>
                    </a:lnTo>
                    <a:lnTo>
                      <a:pt x="6" y="133"/>
                    </a:lnTo>
                    <a:lnTo>
                      <a:pt x="13" y="153"/>
                    </a:lnTo>
                    <a:lnTo>
                      <a:pt x="22" y="174"/>
                    </a:lnTo>
                    <a:lnTo>
                      <a:pt x="36" y="195"/>
                    </a:lnTo>
                    <a:lnTo>
                      <a:pt x="53" y="210"/>
                    </a:lnTo>
                    <a:lnTo>
                      <a:pt x="72" y="221"/>
                    </a:lnTo>
                    <a:lnTo>
                      <a:pt x="90" y="231"/>
                    </a:lnTo>
                    <a:lnTo>
                      <a:pt x="108" y="238"/>
                    </a:lnTo>
                    <a:lnTo>
                      <a:pt x="128" y="243"/>
                    </a:lnTo>
                    <a:lnTo>
                      <a:pt x="149" y="247"/>
                    </a:lnTo>
                    <a:lnTo>
                      <a:pt x="169" y="250"/>
                    </a:lnTo>
                    <a:lnTo>
                      <a:pt x="191" y="253"/>
                    </a:lnTo>
                    <a:lnTo>
                      <a:pt x="210" y="254"/>
                    </a:lnTo>
                    <a:lnTo>
                      <a:pt x="229" y="253"/>
                    </a:lnTo>
                    <a:lnTo>
                      <a:pt x="247" y="250"/>
                    </a:lnTo>
                    <a:lnTo>
                      <a:pt x="264" y="248"/>
                    </a:lnTo>
                    <a:lnTo>
                      <a:pt x="280" y="243"/>
                    </a:lnTo>
                    <a:lnTo>
                      <a:pt x="296" y="239"/>
                    </a:lnTo>
                    <a:lnTo>
                      <a:pt x="309" y="233"/>
                    </a:lnTo>
                    <a:lnTo>
                      <a:pt x="322" y="227"/>
                    </a:lnTo>
                    <a:lnTo>
                      <a:pt x="338" y="216"/>
                    </a:lnTo>
                    <a:lnTo>
                      <a:pt x="350" y="202"/>
                    </a:lnTo>
                    <a:lnTo>
                      <a:pt x="362" y="185"/>
                    </a:lnTo>
                    <a:lnTo>
                      <a:pt x="371" y="166"/>
                    </a:lnTo>
                    <a:lnTo>
                      <a:pt x="378" y="147"/>
                    </a:lnTo>
                    <a:lnTo>
                      <a:pt x="383" y="126"/>
                    </a:lnTo>
                    <a:lnTo>
                      <a:pt x="387" y="105"/>
                    </a:lnTo>
                    <a:lnTo>
                      <a:pt x="389" y="84"/>
                    </a:lnTo>
                    <a:lnTo>
                      <a:pt x="391" y="66"/>
                    </a:lnTo>
                    <a:lnTo>
                      <a:pt x="393" y="43"/>
                    </a:lnTo>
                    <a:lnTo>
                      <a:pt x="393" y="20"/>
                    </a:lnTo>
                    <a:lnTo>
                      <a:pt x="393" y="0"/>
                    </a:lnTo>
                    <a:lnTo>
                      <a:pt x="361" y="5"/>
                    </a:lnTo>
                    <a:lnTo>
                      <a:pt x="363" y="36"/>
                    </a:lnTo>
                    <a:lnTo>
                      <a:pt x="364" y="71"/>
                    </a:lnTo>
                    <a:lnTo>
                      <a:pt x="362" y="106"/>
                    </a:lnTo>
                    <a:lnTo>
                      <a:pt x="356" y="139"/>
                    </a:lnTo>
                    <a:lnTo>
                      <a:pt x="347" y="153"/>
                    </a:lnTo>
                    <a:lnTo>
                      <a:pt x="336" y="165"/>
                    </a:lnTo>
                    <a:lnTo>
                      <a:pt x="323" y="175"/>
                    </a:lnTo>
                    <a:lnTo>
                      <a:pt x="309" y="183"/>
                    </a:lnTo>
                    <a:lnTo>
                      <a:pt x="292" y="189"/>
                    </a:lnTo>
                    <a:lnTo>
                      <a:pt x="274" y="193"/>
                    </a:lnTo>
                    <a:lnTo>
                      <a:pt x="256" y="195"/>
                    </a:lnTo>
                    <a:lnTo>
                      <a:pt x="237" y="195"/>
                    </a:lnTo>
                    <a:lnTo>
                      <a:pt x="218" y="194"/>
                    </a:lnTo>
                    <a:lnTo>
                      <a:pt x="198" y="190"/>
                    </a:lnTo>
                    <a:lnTo>
                      <a:pt x="179" y="186"/>
                    </a:lnTo>
                    <a:lnTo>
                      <a:pt x="159" y="180"/>
                    </a:lnTo>
                    <a:lnTo>
                      <a:pt x="141" y="173"/>
                    </a:lnTo>
                    <a:lnTo>
                      <a:pt x="122" y="165"/>
                    </a:lnTo>
                    <a:lnTo>
                      <a:pt x="106" y="156"/>
                    </a:lnTo>
                    <a:lnTo>
                      <a:pt x="91" y="147"/>
                    </a:lnTo>
                    <a:lnTo>
                      <a:pt x="81" y="134"/>
                    </a:lnTo>
                    <a:lnTo>
                      <a:pt x="72" y="121"/>
                    </a:lnTo>
                    <a:lnTo>
                      <a:pt x="65" y="107"/>
                    </a:lnTo>
                    <a:lnTo>
                      <a:pt x="60" y="92"/>
                    </a:lnTo>
                    <a:lnTo>
                      <a:pt x="55" y="79"/>
                    </a:lnTo>
                    <a:lnTo>
                      <a:pt x="53" y="65"/>
                    </a:lnTo>
                    <a:lnTo>
                      <a:pt x="51" y="51"/>
                    </a:lnTo>
                    <a:lnTo>
                      <a:pt x="50" y="39"/>
                    </a:lnTo>
                    <a:lnTo>
                      <a:pt x="5" y="41"/>
                    </a:lnTo>
                    <a:close/>
                  </a:path>
                </a:pathLst>
              </a:custGeom>
              <a:solidFill>
                <a:srgbClr val="33CC33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1"/>
            <a:ext cx="8229600" cy="171451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Monotype Corsiva" pitchFamily="66" charset="0"/>
                <a:cs typeface="Arial" charset="0"/>
              </a:rPr>
              <a:t>В геометрии фигуры одинаковой формы принято называть подобными.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26" descr="j0304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7113" y="1500174"/>
            <a:ext cx="4566887" cy="4187824"/>
          </a:xfrm>
          <a:prstGeom prst="rect">
            <a:avLst/>
          </a:prstGeom>
          <a:noFill/>
        </p:spPr>
      </p:pic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285720" y="2714620"/>
            <a:ext cx="6396036" cy="3776662"/>
            <a:chOff x="144" y="1776"/>
            <a:chExt cx="4164" cy="2424"/>
          </a:xfrm>
        </p:grpSpPr>
        <p:pic>
          <p:nvPicPr>
            <p:cNvPr id="5" name="Picture 28" descr="j03054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68" y="3264"/>
              <a:ext cx="1140" cy="936"/>
            </a:xfrm>
            <a:prstGeom prst="rect">
              <a:avLst/>
            </a:prstGeom>
            <a:noFill/>
          </p:spPr>
        </p:pic>
        <p:pic>
          <p:nvPicPr>
            <p:cNvPr id="6" name="Picture 29" descr="j030549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" y="1776"/>
              <a:ext cx="2880" cy="2365"/>
            </a:xfrm>
            <a:prstGeom prst="rect">
              <a:avLst/>
            </a:prstGeom>
            <a:noFill/>
          </p:spPr>
        </p:pic>
      </p:grpSp>
      <p:grpSp>
        <p:nvGrpSpPr>
          <p:cNvPr id="29" name="Group 30"/>
          <p:cNvGrpSpPr>
            <a:grpSpLocks/>
          </p:cNvGrpSpPr>
          <p:nvPr/>
        </p:nvGrpSpPr>
        <p:grpSpPr bwMode="auto">
          <a:xfrm>
            <a:off x="214282" y="214290"/>
            <a:ext cx="8715436" cy="6500858"/>
            <a:chOff x="168" y="176"/>
            <a:chExt cx="5408" cy="3928"/>
          </a:xfrm>
        </p:grpSpPr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8266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Вспомним</a:t>
            </a:r>
            <a:r>
              <a:rPr lang="ru-RU" sz="4000" b="1" dirty="0" smtClean="0">
                <a:solidFill>
                  <a:srgbClr val="002060"/>
                </a:solidFill>
              </a:rPr>
              <a:t> подобные треугольники: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229600" cy="1757361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Два треугольника называются подобными, если их углы соответственно равны и стороны одного треугольника соответственно пропорциональны сходственным сторонам другого.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Object 16"/>
          <p:cNvGraphicFramePr>
            <a:graphicFrameLocks noChangeAspect="1"/>
          </p:cNvGraphicFramePr>
          <p:nvPr/>
        </p:nvGraphicFramePr>
        <p:xfrm>
          <a:off x="142844" y="2214554"/>
          <a:ext cx="1639888" cy="498475"/>
        </p:xfrm>
        <a:graphic>
          <a:graphicData uri="http://schemas.openxmlformats.org/presentationml/2006/ole">
            <p:oleObj spid="_x0000_s1026" name="Формула" r:id="rId4" imgW="711000" imgH="215640" progId="Equation.3">
              <p:embed/>
            </p:oleObj>
          </a:graphicData>
        </a:graphic>
      </p:graphicFrame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1643042" y="2214554"/>
          <a:ext cx="1935163" cy="498475"/>
        </p:xfrm>
        <a:graphic>
          <a:graphicData uri="http://schemas.openxmlformats.org/presentationml/2006/ole">
            <p:oleObj spid="_x0000_s1027" name="Формула" r:id="rId5" imgW="838080" imgH="215640" progId="Equation.3">
              <p:embed/>
            </p:oleObj>
          </a:graphicData>
        </a:graphic>
      </p:graphicFrame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3143240" y="2214554"/>
          <a:ext cx="1700213" cy="498475"/>
        </p:xfrm>
        <a:graphic>
          <a:graphicData uri="http://schemas.openxmlformats.org/presentationml/2006/ole">
            <p:oleObj spid="_x0000_s1028" name="Формула" r:id="rId6" imgW="736560" imgH="215640" progId="Equation.3">
              <p:embed/>
            </p:oleObj>
          </a:graphicData>
        </a:graphic>
      </p:graphicFrame>
      <p:graphicFrame>
        <p:nvGraphicFramePr>
          <p:cNvPr id="7" name="Object 29"/>
          <p:cNvGraphicFramePr>
            <a:graphicFrameLocks noChangeAspect="1"/>
          </p:cNvGraphicFramePr>
          <p:nvPr/>
        </p:nvGraphicFramePr>
        <p:xfrm>
          <a:off x="5000628" y="1785926"/>
          <a:ext cx="901700" cy="1136650"/>
        </p:xfrm>
        <a:graphic>
          <a:graphicData uri="http://schemas.openxmlformats.org/presentationml/2006/ole">
            <p:oleObj spid="_x0000_s1029" name="Формула" r:id="rId7" imgW="342720" imgH="431640" progId="Equation.3">
              <p:embed/>
            </p:oleObj>
          </a:graphicData>
        </a:graphic>
      </p:graphicFrame>
      <p:graphicFrame>
        <p:nvGraphicFramePr>
          <p:cNvPr id="8" name="Object 34"/>
          <p:cNvGraphicFramePr>
            <a:graphicFrameLocks noChangeAspect="1"/>
          </p:cNvGraphicFramePr>
          <p:nvPr/>
        </p:nvGraphicFramePr>
        <p:xfrm>
          <a:off x="5786446" y="1785926"/>
          <a:ext cx="1236663" cy="1136650"/>
        </p:xfrm>
        <a:graphic>
          <a:graphicData uri="http://schemas.openxmlformats.org/presentationml/2006/ole">
            <p:oleObj spid="_x0000_s1030" name="Формула" r:id="rId8" imgW="469800" imgH="431640" progId="Equation.3">
              <p:embed/>
            </p:oleObj>
          </a:graphicData>
        </a:graphic>
      </p:graphicFrame>
      <p:graphicFrame>
        <p:nvGraphicFramePr>
          <p:cNvPr id="9" name="Object 39"/>
          <p:cNvGraphicFramePr>
            <a:graphicFrameLocks noChangeAspect="1"/>
          </p:cNvGraphicFramePr>
          <p:nvPr/>
        </p:nvGraphicFramePr>
        <p:xfrm>
          <a:off x="6929454" y="1785926"/>
          <a:ext cx="1236663" cy="1136650"/>
        </p:xfrm>
        <a:graphic>
          <a:graphicData uri="http://schemas.openxmlformats.org/presentationml/2006/ole">
            <p:oleObj spid="_x0000_s1031" name="Equation" r:id="rId9" imgW="469800" imgH="431640" progId="Equation.DSMT4">
              <p:embed/>
            </p:oleObj>
          </a:graphicData>
        </a:graphic>
      </p:graphicFrame>
      <p:grpSp>
        <p:nvGrpSpPr>
          <p:cNvPr id="24" name="Group 26"/>
          <p:cNvGrpSpPr>
            <a:grpSpLocks/>
          </p:cNvGrpSpPr>
          <p:nvPr/>
        </p:nvGrpSpPr>
        <p:grpSpPr bwMode="auto">
          <a:xfrm>
            <a:off x="857224" y="2714620"/>
            <a:ext cx="6029324" cy="3786214"/>
            <a:chOff x="240" y="1584"/>
            <a:chExt cx="3888" cy="2496"/>
          </a:xfrm>
        </p:grpSpPr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40" y="1584"/>
              <a:ext cx="1408" cy="1392"/>
            </a:xfrm>
            <a:custGeom>
              <a:avLst/>
              <a:gdLst/>
              <a:ahLst/>
              <a:cxnLst>
                <a:cxn ang="0">
                  <a:pos x="1408" y="0"/>
                </a:cxn>
                <a:cxn ang="0">
                  <a:pos x="0" y="1392"/>
                </a:cxn>
              </a:cxnLst>
              <a:rect l="0" t="0" r="r" b="b"/>
              <a:pathLst>
                <a:path w="1408" h="1392">
                  <a:moveTo>
                    <a:pt x="1408" y="0"/>
                  </a:moveTo>
                  <a:lnTo>
                    <a:pt x="0" y="1392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1888" y="1808"/>
              <a:ext cx="2240" cy="2272"/>
            </a:xfrm>
            <a:custGeom>
              <a:avLst/>
              <a:gdLst/>
              <a:ahLst/>
              <a:cxnLst>
                <a:cxn ang="0">
                  <a:pos x="2240" y="0"/>
                </a:cxn>
                <a:cxn ang="0">
                  <a:pos x="0" y="2272"/>
                </a:cxn>
              </a:cxnLst>
              <a:rect l="0" t="0" r="r" b="b"/>
              <a:pathLst>
                <a:path w="2240" h="2272">
                  <a:moveTo>
                    <a:pt x="2240" y="0"/>
                  </a:moveTo>
                  <a:lnTo>
                    <a:pt x="0" y="2272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" name="Group 31"/>
          <p:cNvGrpSpPr>
            <a:grpSpLocks/>
          </p:cNvGrpSpPr>
          <p:nvPr/>
        </p:nvGrpSpPr>
        <p:grpSpPr bwMode="auto">
          <a:xfrm>
            <a:off x="3000364" y="2693609"/>
            <a:ext cx="5943600" cy="3878663"/>
            <a:chOff x="1632" y="768"/>
            <a:chExt cx="3744" cy="2496"/>
          </a:xfrm>
        </p:grpSpPr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632" y="768"/>
              <a:ext cx="768" cy="1392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4128" y="1008"/>
              <a:ext cx="1248" cy="225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8" y="2256"/>
                </a:cxn>
              </a:cxnLst>
              <a:rect l="0" t="0" r="r" b="b"/>
              <a:pathLst>
                <a:path w="1248" h="2256">
                  <a:moveTo>
                    <a:pt x="0" y="0"/>
                  </a:moveTo>
                  <a:lnTo>
                    <a:pt x="1248" y="2256"/>
                  </a:lnTo>
                </a:path>
              </a:pathLst>
            </a:custGeom>
            <a:noFill/>
            <a:ln w="38100" cmpd="sng">
              <a:solidFill>
                <a:srgbClr val="33CC33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" name="Group 36"/>
          <p:cNvGrpSpPr>
            <a:grpSpLocks/>
          </p:cNvGrpSpPr>
          <p:nvPr/>
        </p:nvGrpSpPr>
        <p:grpSpPr bwMode="auto">
          <a:xfrm>
            <a:off x="857224" y="4800586"/>
            <a:ext cx="8043488" cy="1754188"/>
            <a:chOff x="224" y="2160"/>
            <a:chExt cx="5152" cy="1105"/>
          </a:xfrm>
        </p:grpSpPr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24" y="2160"/>
              <a:ext cx="2160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0" y="0"/>
                </a:cxn>
              </a:cxnLst>
              <a:rect l="0" t="0" r="r" b="b"/>
              <a:pathLst>
                <a:path w="2160" h="1">
                  <a:moveTo>
                    <a:pt x="0" y="0"/>
                  </a:moveTo>
                  <a:lnTo>
                    <a:pt x="2160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1872" y="3264"/>
              <a:ext cx="350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04" y="0"/>
                </a:cxn>
              </a:cxnLst>
              <a:rect l="0" t="0" r="r" b="b"/>
              <a:pathLst>
                <a:path w="3504" h="1">
                  <a:moveTo>
                    <a:pt x="0" y="0"/>
                  </a:moveTo>
                  <a:lnTo>
                    <a:pt x="3504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" name="Freeform 5"/>
          <p:cNvSpPr>
            <a:spLocks/>
          </p:cNvSpPr>
          <p:nvPr/>
        </p:nvSpPr>
        <p:spPr bwMode="auto">
          <a:xfrm>
            <a:off x="2071670" y="2786058"/>
            <a:ext cx="1714512" cy="1366837"/>
          </a:xfrm>
          <a:custGeom>
            <a:avLst/>
            <a:gdLst/>
            <a:ahLst/>
            <a:cxnLst>
              <a:cxn ang="0">
                <a:pos x="640" y="0"/>
              </a:cxn>
              <a:cxn ang="0">
                <a:pos x="0" y="656"/>
              </a:cxn>
              <a:cxn ang="0">
                <a:pos x="134" y="785"/>
              </a:cxn>
              <a:cxn ang="0">
                <a:pos x="297" y="897"/>
              </a:cxn>
              <a:cxn ang="0">
                <a:pos x="430" y="951"/>
              </a:cxn>
              <a:cxn ang="0">
                <a:pos x="1168" y="912"/>
              </a:cxn>
              <a:cxn ang="0">
                <a:pos x="640" y="0"/>
              </a:cxn>
            </a:cxnLst>
            <a:rect l="0" t="0" r="r" b="b"/>
            <a:pathLst>
              <a:path w="1168" h="951">
                <a:moveTo>
                  <a:pt x="640" y="0"/>
                </a:moveTo>
                <a:lnTo>
                  <a:pt x="0" y="656"/>
                </a:lnTo>
                <a:lnTo>
                  <a:pt x="134" y="785"/>
                </a:lnTo>
                <a:lnTo>
                  <a:pt x="297" y="897"/>
                </a:lnTo>
                <a:lnTo>
                  <a:pt x="430" y="951"/>
                </a:lnTo>
                <a:lnTo>
                  <a:pt x="1168" y="912"/>
                </a:lnTo>
                <a:lnTo>
                  <a:pt x="640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" name="Freeform 4"/>
          <p:cNvSpPr>
            <a:spLocks/>
          </p:cNvSpPr>
          <p:nvPr/>
        </p:nvSpPr>
        <p:spPr bwMode="auto">
          <a:xfrm>
            <a:off x="5857834" y="3073751"/>
            <a:ext cx="1929084" cy="1509713"/>
          </a:xfrm>
          <a:custGeom>
            <a:avLst/>
            <a:gdLst/>
            <a:ahLst/>
            <a:cxnLst>
              <a:cxn ang="0">
                <a:pos x="656" y="0"/>
              </a:cxn>
              <a:cxn ang="0">
                <a:pos x="0" y="656"/>
              </a:cxn>
              <a:cxn ang="0">
                <a:pos x="134" y="785"/>
              </a:cxn>
              <a:cxn ang="0">
                <a:pos x="297" y="897"/>
              </a:cxn>
              <a:cxn ang="0">
                <a:pos x="430" y="951"/>
              </a:cxn>
              <a:cxn ang="0">
                <a:pos x="1168" y="912"/>
              </a:cxn>
              <a:cxn ang="0">
                <a:pos x="656" y="0"/>
              </a:cxn>
            </a:cxnLst>
            <a:rect l="0" t="0" r="r" b="b"/>
            <a:pathLst>
              <a:path w="1168" h="951">
                <a:moveTo>
                  <a:pt x="656" y="0"/>
                </a:moveTo>
                <a:lnTo>
                  <a:pt x="0" y="656"/>
                </a:lnTo>
                <a:lnTo>
                  <a:pt x="134" y="785"/>
                </a:lnTo>
                <a:lnTo>
                  <a:pt x="297" y="897"/>
                </a:lnTo>
                <a:lnTo>
                  <a:pt x="430" y="951"/>
                </a:lnTo>
                <a:lnTo>
                  <a:pt x="1168" y="912"/>
                </a:lnTo>
                <a:lnTo>
                  <a:pt x="656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" name="Freeform 15"/>
          <p:cNvSpPr>
            <a:spLocks/>
          </p:cNvSpPr>
          <p:nvPr/>
        </p:nvSpPr>
        <p:spPr bwMode="auto">
          <a:xfrm>
            <a:off x="928662" y="3857628"/>
            <a:ext cx="1357322" cy="944562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816" y="640"/>
              </a:cxn>
              <a:cxn ang="0">
                <a:pos x="864" y="400"/>
              </a:cxn>
              <a:cxn ang="0">
                <a:pos x="816" y="208"/>
              </a:cxn>
              <a:cxn ang="0">
                <a:pos x="752" y="80"/>
              </a:cxn>
              <a:cxn ang="0">
                <a:pos x="608" y="0"/>
              </a:cxn>
              <a:cxn ang="0">
                <a:pos x="0" y="640"/>
              </a:cxn>
            </a:cxnLst>
            <a:rect l="0" t="0" r="r" b="b"/>
            <a:pathLst>
              <a:path w="864" h="640">
                <a:moveTo>
                  <a:pt x="0" y="640"/>
                </a:moveTo>
                <a:lnTo>
                  <a:pt x="816" y="640"/>
                </a:lnTo>
                <a:lnTo>
                  <a:pt x="864" y="400"/>
                </a:lnTo>
                <a:lnTo>
                  <a:pt x="816" y="208"/>
                </a:lnTo>
                <a:lnTo>
                  <a:pt x="752" y="80"/>
                </a:lnTo>
                <a:lnTo>
                  <a:pt x="608" y="0"/>
                </a:lnTo>
                <a:lnTo>
                  <a:pt x="0" y="640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" name="Freeform 14"/>
          <p:cNvSpPr>
            <a:spLocks/>
          </p:cNvSpPr>
          <p:nvPr/>
        </p:nvSpPr>
        <p:spPr bwMode="auto">
          <a:xfrm>
            <a:off x="3428992" y="5643578"/>
            <a:ext cx="1285884" cy="873124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816" y="640"/>
              </a:cxn>
              <a:cxn ang="0">
                <a:pos x="864" y="400"/>
              </a:cxn>
              <a:cxn ang="0">
                <a:pos x="816" y="208"/>
              </a:cxn>
              <a:cxn ang="0">
                <a:pos x="752" y="80"/>
              </a:cxn>
              <a:cxn ang="0">
                <a:pos x="608" y="0"/>
              </a:cxn>
              <a:cxn ang="0">
                <a:pos x="0" y="640"/>
              </a:cxn>
            </a:cxnLst>
            <a:rect l="0" t="0" r="r" b="b"/>
            <a:pathLst>
              <a:path w="864" h="640">
                <a:moveTo>
                  <a:pt x="0" y="640"/>
                </a:moveTo>
                <a:lnTo>
                  <a:pt x="816" y="640"/>
                </a:lnTo>
                <a:lnTo>
                  <a:pt x="864" y="400"/>
                </a:lnTo>
                <a:lnTo>
                  <a:pt x="816" y="208"/>
                </a:lnTo>
                <a:lnTo>
                  <a:pt x="752" y="80"/>
                </a:lnTo>
                <a:lnTo>
                  <a:pt x="608" y="0"/>
                </a:lnTo>
                <a:lnTo>
                  <a:pt x="0" y="640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" name="Freeform 10"/>
          <p:cNvSpPr>
            <a:spLocks/>
          </p:cNvSpPr>
          <p:nvPr/>
        </p:nvSpPr>
        <p:spPr bwMode="auto">
          <a:xfrm>
            <a:off x="2928926" y="3714752"/>
            <a:ext cx="1214446" cy="1071570"/>
          </a:xfrm>
          <a:custGeom>
            <a:avLst/>
            <a:gdLst/>
            <a:ahLst/>
            <a:cxnLst>
              <a:cxn ang="0">
                <a:pos x="800" y="688"/>
              </a:cxn>
              <a:cxn ang="0">
                <a:pos x="48" y="704"/>
              </a:cxn>
              <a:cxn ang="0">
                <a:pos x="0" y="480"/>
              </a:cxn>
              <a:cxn ang="0">
                <a:pos x="48" y="288"/>
              </a:cxn>
              <a:cxn ang="0">
                <a:pos x="112" y="160"/>
              </a:cxn>
              <a:cxn ang="0">
                <a:pos x="400" y="0"/>
              </a:cxn>
              <a:cxn ang="0">
                <a:pos x="800" y="688"/>
              </a:cxn>
            </a:cxnLst>
            <a:rect l="0" t="0" r="r" b="b"/>
            <a:pathLst>
              <a:path w="800" h="704">
                <a:moveTo>
                  <a:pt x="800" y="688"/>
                </a:moveTo>
                <a:lnTo>
                  <a:pt x="48" y="704"/>
                </a:lnTo>
                <a:lnTo>
                  <a:pt x="0" y="480"/>
                </a:lnTo>
                <a:lnTo>
                  <a:pt x="48" y="288"/>
                </a:lnTo>
                <a:lnTo>
                  <a:pt x="112" y="160"/>
                </a:lnTo>
                <a:lnTo>
                  <a:pt x="400" y="0"/>
                </a:lnTo>
                <a:lnTo>
                  <a:pt x="800" y="688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" name="Freeform 9"/>
          <p:cNvSpPr>
            <a:spLocks/>
          </p:cNvSpPr>
          <p:nvPr/>
        </p:nvSpPr>
        <p:spPr bwMode="auto">
          <a:xfrm>
            <a:off x="7786710" y="5572140"/>
            <a:ext cx="1127124" cy="1000132"/>
          </a:xfrm>
          <a:custGeom>
            <a:avLst/>
            <a:gdLst/>
            <a:ahLst/>
            <a:cxnLst>
              <a:cxn ang="0">
                <a:pos x="800" y="688"/>
              </a:cxn>
              <a:cxn ang="0">
                <a:pos x="48" y="704"/>
              </a:cxn>
              <a:cxn ang="0">
                <a:pos x="0" y="480"/>
              </a:cxn>
              <a:cxn ang="0">
                <a:pos x="48" y="288"/>
              </a:cxn>
              <a:cxn ang="0">
                <a:pos x="112" y="160"/>
              </a:cxn>
              <a:cxn ang="0">
                <a:pos x="400" y="0"/>
              </a:cxn>
              <a:cxn ang="0">
                <a:pos x="800" y="688"/>
              </a:cxn>
            </a:cxnLst>
            <a:rect l="0" t="0" r="r" b="b"/>
            <a:pathLst>
              <a:path w="800" h="704">
                <a:moveTo>
                  <a:pt x="800" y="688"/>
                </a:moveTo>
                <a:lnTo>
                  <a:pt x="48" y="704"/>
                </a:lnTo>
                <a:lnTo>
                  <a:pt x="0" y="480"/>
                </a:lnTo>
                <a:lnTo>
                  <a:pt x="48" y="288"/>
                </a:lnTo>
                <a:lnTo>
                  <a:pt x="112" y="160"/>
                </a:lnTo>
                <a:lnTo>
                  <a:pt x="400" y="0"/>
                </a:lnTo>
                <a:lnTo>
                  <a:pt x="800" y="688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571472" y="478632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643174" y="2571744"/>
            <a:ext cx="285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286248" y="464344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</a:t>
            </a:r>
            <a:endParaRPr lang="ru-RU" sz="24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3000364" y="6286520"/>
            <a:ext cx="426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cs typeface="Arial" charset="0"/>
              </a:rPr>
              <a:t>А</a:t>
            </a:r>
            <a:r>
              <a:rPr lang="ru-RU" sz="2000" b="1" baseline="-25000" dirty="0" smtClean="0">
                <a:cs typeface="Arial" charset="0"/>
              </a:rPr>
              <a:t>1</a:t>
            </a:r>
            <a:endParaRPr lang="ru-RU" sz="2000" b="1" dirty="0">
              <a:cs typeface="Arial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7000892" y="2786058"/>
            <a:ext cx="4619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cs typeface="Arial" charset="0"/>
              </a:rPr>
              <a:t>В</a:t>
            </a:r>
            <a:r>
              <a:rPr lang="ru-RU" sz="2400" b="1" baseline="-25000" dirty="0" smtClean="0">
                <a:cs typeface="Arial" charset="0"/>
              </a:rPr>
              <a:t>1</a:t>
            </a:r>
            <a:endParaRPr lang="ru-RU" sz="2400" b="1" dirty="0">
              <a:cs typeface="Arial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757356" y="6000768"/>
            <a:ext cx="49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cs typeface="Arial" charset="0"/>
              </a:rPr>
              <a:t>С</a:t>
            </a:r>
            <a:r>
              <a:rPr lang="ru-RU" sz="2800" b="1" baseline="-25000" dirty="0" smtClean="0">
                <a:cs typeface="Arial" charset="0"/>
              </a:rPr>
              <a:t>1</a:t>
            </a:r>
            <a:endParaRPr lang="ru-RU" sz="2800" b="1" dirty="0">
              <a:cs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178594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Число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k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 равное отношению сходственных сторон подобных треугольников, называется коэффициентом подобия.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85720" y="1785926"/>
          <a:ext cx="901700" cy="1136650"/>
        </p:xfrm>
        <a:graphic>
          <a:graphicData uri="http://schemas.openxmlformats.org/presentationml/2006/ole">
            <p:oleObj spid="_x0000_s2050" name="Формула" r:id="rId3" imgW="342720" imgH="43164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000100" y="1785926"/>
          <a:ext cx="1236663" cy="1136650"/>
        </p:xfrm>
        <a:graphic>
          <a:graphicData uri="http://schemas.openxmlformats.org/presentationml/2006/ole">
            <p:oleObj spid="_x0000_s2051" name="Формула" r:id="rId4" imgW="469800" imgH="43164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071670" y="1785926"/>
          <a:ext cx="1236663" cy="1136650"/>
        </p:xfrm>
        <a:graphic>
          <a:graphicData uri="http://schemas.openxmlformats.org/presentationml/2006/ole">
            <p:oleObj spid="_x0000_s2052" name="Формула" r:id="rId5" imgW="469800" imgH="431640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14678" y="1857364"/>
            <a:ext cx="11368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= </a:t>
            </a: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k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5214942" y="2000240"/>
            <a:ext cx="3376613" cy="519113"/>
            <a:chOff x="2208" y="1680"/>
            <a:chExt cx="2127" cy="327"/>
          </a:xfrm>
        </p:grpSpPr>
        <p:graphicFrame>
          <p:nvGraphicFramePr>
            <p:cNvPr id="9" name="Object 18"/>
            <p:cNvGraphicFramePr>
              <a:graphicFrameLocks noChangeAspect="1"/>
            </p:cNvGraphicFramePr>
            <p:nvPr/>
          </p:nvGraphicFramePr>
          <p:xfrm>
            <a:off x="2208" y="1680"/>
            <a:ext cx="232" cy="273"/>
          </p:xfrm>
          <a:graphic>
            <a:graphicData uri="http://schemas.openxmlformats.org/presentationml/2006/ole">
              <p:oleObj spid="_x0000_s2053" name="Формула" r:id="rId6" imgW="139680" imgH="164880" progId="Equation.3">
                <p:embed/>
              </p:oleObj>
            </a:graphicData>
          </a:graphic>
        </p:graphicFrame>
        <p:sp>
          <p:nvSpPr>
            <p:cNvPr id="10" name="Text Box 19"/>
            <p:cNvSpPr txBox="1">
              <a:spLocks noChangeArrowheads="1"/>
            </p:cNvSpPr>
            <p:nvPr/>
          </p:nvSpPr>
          <p:spPr bwMode="auto">
            <a:xfrm>
              <a:off x="2400" y="168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charset="0"/>
                </a:rPr>
                <a:t>ABC</a:t>
              </a:r>
              <a:endParaRPr lang="ru-RU" sz="2800">
                <a:cs typeface="Arial" charset="0"/>
              </a:endParaRPr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 rot="206182">
              <a:off x="3022" y="1775"/>
              <a:ext cx="290" cy="145"/>
            </a:xfrm>
            <a:custGeom>
              <a:avLst/>
              <a:gdLst/>
              <a:ahLst/>
              <a:cxnLst>
                <a:cxn ang="0">
                  <a:pos x="203" y="138"/>
                </a:cxn>
                <a:cxn ang="0">
                  <a:pos x="160" y="181"/>
                </a:cxn>
                <a:cxn ang="0">
                  <a:pos x="73" y="199"/>
                </a:cxn>
                <a:cxn ang="0">
                  <a:pos x="11" y="148"/>
                </a:cxn>
                <a:cxn ang="0">
                  <a:pos x="11" y="66"/>
                </a:cxn>
                <a:cxn ang="0">
                  <a:pos x="68" y="26"/>
                </a:cxn>
                <a:cxn ang="0">
                  <a:pos x="160" y="39"/>
                </a:cxn>
                <a:cxn ang="0">
                  <a:pos x="285" y="110"/>
                </a:cxn>
                <a:cxn ang="0">
                  <a:pos x="378" y="172"/>
                </a:cxn>
                <a:cxn ang="0">
                  <a:pos x="485" y="167"/>
                </a:cxn>
                <a:cxn ang="0">
                  <a:pos x="535" y="113"/>
                </a:cxn>
                <a:cxn ang="0">
                  <a:pos x="517" y="31"/>
                </a:cxn>
                <a:cxn ang="0">
                  <a:pos x="433" y="3"/>
                </a:cxn>
                <a:cxn ang="0">
                  <a:pos x="348" y="49"/>
                </a:cxn>
              </a:cxnLst>
              <a:rect l="0" t="0" r="r" b="b"/>
              <a:pathLst>
                <a:path w="540" h="205">
                  <a:moveTo>
                    <a:pt x="203" y="138"/>
                  </a:moveTo>
                  <a:cubicBezTo>
                    <a:pt x="196" y="145"/>
                    <a:pt x="182" y="171"/>
                    <a:pt x="160" y="181"/>
                  </a:cubicBezTo>
                  <a:cubicBezTo>
                    <a:pt x="139" y="191"/>
                    <a:pt x="98" y="205"/>
                    <a:pt x="73" y="199"/>
                  </a:cubicBezTo>
                  <a:cubicBezTo>
                    <a:pt x="48" y="194"/>
                    <a:pt x="21" y="170"/>
                    <a:pt x="11" y="148"/>
                  </a:cubicBezTo>
                  <a:cubicBezTo>
                    <a:pt x="0" y="126"/>
                    <a:pt x="1" y="86"/>
                    <a:pt x="11" y="66"/>
                  </a:cubicBezTo>
                  <a:cubicBezTo>
                    <a:pt x="20" y="45"/>
                    <a:pt x="43" y="31"/>
                    <a:pt x="68" y="26"/>
                  </a:cubicBezTo>
                  <a:cubicBezTo>
                    <a:pt x="93" y="22"/>
                    <a:pt x="124" y="24"/>
                    <a:pt x="160" y="39"/>
                  </a:cubicBezTo>
                  <a:cubicBezTo>
                    <a:pt x="197" y="53"/>
                    <a:pt x="249" y="88"/>
                    <a:pt x="285" y="110"/>
                  </a:cubicBezTo>
                  <a:cubicBezTo>
                    <a:pt x="322" y="133"/>
                    <a:pt x="345" y="162"/>
                    <a:pt x="378" y="172"/>
                  </a:cubicBezTo>
                  <a:cubicBezTo>
                    <a:pt x="411" y="182"/>
                    <a:pt x="459" y="177"/>
                    <a:pt x="485" y="167"/>
                  </a:cubicBezTo>
                  <a:cubicBezTo>
                    <a:pt x="511" y="158"/>
                    <a:pt x="530" y="136"/>
                    <a:pt x="535" y="113"/>
                  </a:cubicBezTo>
                  <a:cubicBezTo>
                    <a:pt x="540" y="90"/>
                    <a:pt x="534" y="49"/>
                    <a:pt x="517" y="31"/>
                  </a:cubicBezTo>
                  <a:cubicBezTo>
                    <a:pt x="500" y="13"/>
                    <a:pt x="461" y="0"/>
                    <a:pt x="433" y="3"/>
                  </a:cubicBezTo>
                  <a:cubicBezTo>
                    <a:pt x="405" y="6"/>
                    <a:pt x="366" y="40"/>
                    <a:pt x="348" y="49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12" name="Object 21"/>
            <p:cNvGraphicFramePr>
              <a:graphicFrameLocks noChangeAspect="1"/>
            </p:cNvGraphicFramePr>
            <p:nvPr/>
          </p:nvGraphicFramePr>
          <p:xfrm>
            <a:off x="3312" y="1680"/>
            <a:ext cx="232" cy="273"/>
          </p:xfrm>
          <a:graphic>
            <a:graphicData uri="http://schemas.openxmlformats.org/presentationml/2006/ole">
              <p:oleObj spid="_x0000_s2054" name="Формула" r:id="rId7" imgW="139680" imgH="164880" progId="Equation.3">
                <p:embed/>
              </p:oleObj>
            </a:graphicData>
          </a:graphic>
        </p:graphicFrame>
        <p:sp>
          <p:nvSpPr>
            <p:cNvPr id="13" name="Text Box 22"/>
            <p:cNvSpPr txBox="1">
              <a:spLocks noChangeArrowheads="1"/>
            </p:cNvSpPr>
            <p:nvPr/>
          </p:nvSpPr>
          <p:spPr bwMode="auto">
            <a:xfrm>
              <a:off x="3504" y="1680"/>
              <a:ext cx="83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charset="0"/>
                </a:rPr>
                <a:t>A</a:t>
              </a:r>
              <a:r>
                <a:rPr lang="en-US" sz="2800" baseline="-25000">
                  <a:cs typeface="Arial" charset="0"/>
                </a:rPr>
                <a:t>1</a:t>
              </a:r>
              <a:r>
                <a:rPr lang="en-US" sz="2800">
                  <a:cs typeface="Arial" charset="0"/>
                </a:rPr>
                <a:t>B</a:t>
              </a:r>
              <a:r>
                <a:rPr lang="en-US" sz="2800" baseline="-25000">
                  <a:cs typeface="Arial" charset="0"/>
                </a:rPr>
                <a:t>1</a:t>
              </a:r>
              <a:r>
                <a:rPr lang="en-US" sz="2800">
                  <a:cs typeface="Arial" charset="0"/>
                </a:rPr>
                <a:t>C</a:t>
              </a:r>
              <a:r>
                <a:rPr lang="en-US" sz="2800" baseline="-25000">
                  <a:cs typeface="Arial" charset="0"/>
                </a:rPr>
                <a:t>1</a:t>
              </a:r>
              <a:endParaRPr lang="ru-RU" sz="2800">
                <a:cs typeface="Arial" charset="0"/>
              </a:endParaRPr>
            </a:p>
          </p:txBody>
        </p:sp>
      </p:grpSp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214282" y="2928934"/>
            <a:ext cx="3656043" cy="2971800"/>
            <a:chOff x="96" y="1401"/>
            <a:chExt cx="2438" cy="1872"/>
          </a:xfrm>
        </p:grpSpPr>
        <p:sp>
          <p:nvSpPr>
            <p:cNvPr id="15" name="AutoShape 4"/>
            <p:cNvSpPr>
              <a:spLocks noChangeArrowheads="1"/>
            </p:cNvSpPr>
            <p:nvPr/>
          </p:nvSpPr>
          <p:spPr bwMode="auto">
            <a:xfrm>
              <a:off x="240" y="1593"/>
              <a:ext cx="2160" cy="1392"/>
            </a:xfrm>
            <a:prstGeom prst="triangle">
              <a:avLst>
                <a:gd name="adj" fmla="val 64074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96" y="2937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cs typeface="Arial" charset="0"/>
                </a:rPr>
                <a:t>А</a:t>
              </a: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1344" y="1401"/>
              <a:ext cx="26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cs typeface="Arial" charset="0"/>
                </a:rPr>
                <a:t>В</a:t>
              </a: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2256" y="2946"/>
              <a:ext cx="2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>
                  <a:cs typeface="Arial" charset="0"/>
                </a:rPr>
                <a:t>С</a:t>
              </a:r>
            </a:p>
          </p:txBody>
        </p:sp>
      </p:grp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3214678" y="2786058"/>
            <a:ext cx="5562600" cy="3581400"/>
          </a:xfrm>
          <a:prstGeom prst="triangle">
            <a:avLst>
              <a:gd name="adj" fmla="val 64074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857488" y="6286520"/>
            <a:ext cx="5613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cs typeface="Arial" charset="0"/>
              </a:rPr>
              <a:t>А</a:t>
            </a:r>
            <a:r>
              <a:rPr lang="ru-RU" sz="3200" baseline="-25000" dirty="0" smtClean="0">
                <a:cs typeface="Arial" charset="0"/>
              </a:rPr>
              <a:t>1</a:t>
            </a:r>
            <a:endParaRPr lang="ru-RU" sz="3200" dirty="0">
              <a:cs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15140" y="2428868"/>
            <a:ext cx="5020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cs typeface="Arial" charset="0"/>
              </a:rPr>
              <a:t>В</a:t>
            </a:r>
            <a:r>
              <a:rPr lang="ru-RU" sz="2800" baseline="-25000" dirty="0" smtClean="0">
                <a:cs typeface="Arial" charset="0"/>
              </a:rPr>
              <a:t>1</a:t>
            </a:r>
            <a:endParaRPr lang="ru-RU" sz="2800" dirty="0">
              <a:cs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72528" y="6286520"/>
            <a:ext cx="49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cs typeface="Arial" charset="0"/>
              </a:rPr>
              <a:t>С</a:t>
            </a:r>
            <a:r>
              <a:rPr lang="ru-RU" sz="2800" baseline="-25000" dirty="0" smtClean="0">
                <a:cs typeface="Arial" charset="0"/>
              </a:rPr>
              <a:t>1</a:t>
            </a:r>
            <a:endParaRPr lang="ru-RU" sz="2800" dirty="0">
              <a:cs typeface="Arial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Первый признак подобия треугольников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357158" y="3802052"/>
            <a:ext cx="2592388" cy="2663825"/>
          </a:xfrm>
          <a:prstGeom prst="rtTriangle">
            <a:avLst/>
          </a:prstGeom>
          <a:solidFill>
            <a:srgbClr val="F4A4FA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2446308" y="3513127"/>
            <a:ext cx="2160588" cy="2159000"/>
          </a:xfrm>
          <a:prstGeom prst="rtTriangle">
            <a:avLst/>
          </a:prstGeom>
          <a:solidFill>
            <a:srgbClr val="9999F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4030633" y="3009890"/>
            <a:ext cx="1633538" cy="1706563"/>
          </a:xfrm>
          <a:prstGeom prst="rtTriangle">
            <a:avLst/>
          </a:prstGeom>
          <a:solidFill>
            <a:srgbClr val="4FE74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5399058" y="2433627"/>
            <a:ext cx="1633538" cy="1706563"/>
          </a:xfrm>
          <a:prstGeom prst="rtTriangle">
            <a:avLst/>
          </a:prstGeom>
          <a:solidFill>
            <a:srgbClr val="4FE74F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6407121" y="2001827"/>
            <a:ext cx="1201738" cy="1225550"/>
          </a:xfrm>
          <a:prstGeom prst="rtTriangle">
            <a:avLst/>
          </a:prstGeom>
          <a:solidFill>
            <a:srgbClr val="FFF137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7270721" y="1928802"/>
            <a:ext cx="792163" cy="719138"/>
          </a:xfrm>
          <a:prstGeom prst="rtTriangle">
            <a:avLst/>
          </a:prstGeom>
          <a:solidFill>
            <a:srgbClr val="FF33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292895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5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Если два угла одного треугольника соответственно равны двум углам другого треугольника, то такие треугольники подобны.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4" name="Group 275"/>
          <p:cNvGrpSpPr>
            <a:grpSpLocks/>
          </p:cNvGrpSpPr>
          <p:nvPr/>
        </p:nvGrpSpPr>
        <p:grpSpPr bwMode="auto">
          <a:xfrm>
            <a:off x="1357290" y="3286124"/>
            <a:ext cx="6572296" cy="3382970"/>
            <a:chOff x="204" y="890"/>
            <a:chExt cx="3510" cy="1501"/>
          </a:xfrm>
        </p:grpSpPr>
        <p:sp>
          <p:nvSpPr>
            <p:cNvPr id="5" name="Arc 251"/>
            <p:cNvSpPr>
              <a:spLocks/>
            </p:cNvSpPr>
            <p:nvPr/>
          </p:nvSpPr>
          <p:spPr bwMode="auto">
            <a:xfrm>
              <a:off x="567" y="1933"/>
              <a:ext cx="167" cy="227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" name="Group 252"/>
            <p:cNvGrpSpPr>
              <a:grpSpLocks/>
            </p:cNvGrpSpPr>
            <p:nvPr/>
          </p:nvGrpSpPr>
          <p:grpSpPr bwMode="auto">
            <a:xfrm>
              <a:off x="204" y="890"/>
              <a:ext cx="3510" cy="1501"/>
              <a:chOff x="204" y="890"/>
              <a:chExt cx="3510" cy="1501"/>
            </a:xfrm>
          </p:grpSpPr>
          <p:grpSp>
            <p:nvGrpSpPr>
              <p:cNvPr id="7" name="Group 253"/>
              <p:cNvGrpSpPr>
                <a:grpSpLocks/>
              </p:cNvGrpSpPr>
              <p:nvPr/>
            </p:nvGrpSpPr>
            <p:grpSpPr bwMode="auto">
              <a:xfrm>
                <a:off x="204" y="890"/>
                <a:ext cx="3510" cy="1501"/>
                <a:chOff x="204" y="890"/>
                <a:chExt cx="3510" cy="1501"/>
              </a:xfrm>
            </p:grpSpPr>
            <p:grpSp>
              <p:nvGrpSpPr>
                <p:cNvPr id="10" name="Group 254"/>
                <p:cNvGrpSpPr>
                  <a:grpSpLocks/>
                </p:cNvGrpSpPr>
                <p:nvPr/>
              </p:nvGrpSpPr>
              <p:grpSpPr bwMode="auto">
                <a:xfrm>
                  <a:off x="204" y="890"/>
                  <a:ext cx="1944" cy="1501"/>
                  <a:chOff x="327" y="1265"/>
                  <a:chExt cx="1944" cy="1501"/>
                </a:xfrm>
              </p:grpSpPr>
              <p:grpSp>
                <p:nvGrpSpPr>
                  <p:cNvPr id="22" name="Group 255"/>
                  <p:cNvGrpSpPr>
                    <a:grpSpLocks/>
                  </p:cNvGrpSpPr>
                  <p:nvPr/>
                </p:nvGrpSpPr>
                <p:grpSpPr bwMode="auto">
                  <a:xfrm>
                    <a:off x="476" y="1480"/>
                    <a:ext cx="1678" cy="1043"/>
                    <a:chOff x="476" y="1480"/>
                    <a:chExt cx="1678" cy="1043"/>
                  </a:xfrm>
                </p:grpSpPr>
                <p:sp>
                  <p:nvSpPr>
                    <p:cNvPr id="26" name="Line 25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76" y="1480"/>
                      <a:ext cx="998" cy="1043"/>
                    </a:xfrm>
                    <a:prstGeom prst="line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7" name="Line 2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1480"/>
                      <a:ext cx="680" cy="1043"/>
                    </a:xfrm>
                    <a:prstGeom prst="line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8" name="Line 2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523"/>
                      <a:ext cx="1678" cy="0"/>
                    </a:xfrm>
                    <a:prstGeom prst="line">
                      <a:avLst/>
                    </a:prstGeom>
                    <a:ln>
                      <a:headEnd/>
                      <a:tailEnd/>
                    </a:ln>
                  </p:spPr>
                  <p:style>
                    <a:lnRef idx="2">
                      <a:schemeClr val="accent5"/>
                    </a:lnRef>
                    <a:fillRef idx="0">
                      <a:schemeClr val="accent5"/>
                    </a:fillRef>
                    <a:effectRef idx="1">
                      <a:schemeClr val="accent5"/>
                    </a:effectRef>
                    <a:fontRef idx="minor">
                      <a:schemeClr val="tx1"/>
                    </a:fontRef>
                  </p:style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" name="Text Box 2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7" y="2535"/>
                    <a:ext cx="212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/>
                      <a:t>A</a:t>
                    </a:r>
                    <a:endParaRPr lang="ru-RU"/>
                  </a:p>
                </p:txBody>
              </p:sp>
              <p:sp>
                <p:nvSpPr>
                  <p:cNvPr id="24" name="Text Box 2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1" y="2490"/>
                    <a:ext cx="220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/>
                      <a:t>C</a:t>
                    </a:r>
                    <a:endParaRPr lang="ru-RU"/>
                  </a:p>
                </p:txBody>
              </p:sp>
              <p:sp>
                <p:nvSpPr>
                  <p:cNvPr id="25" name="Text Box 2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71" y="1265"/>
                    <a:ext cx="212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/>
                      <a:t>B</a:t>
                    </a:r>
                    <a:endParaRPr lang="ru-RU"/>
                  </a:p>
                </p:txBody>
              </p:sp>
            </p:grpSp>
            <p:grpSp>
              <p:nvGrpSpPr>
                <p:cNvPr id="11" name="Group 262"/>
                <p:cNvGrpSpPr>
                  <a:grpSpLocks/>
                </p:cNvGrpSpPr>
                <p:nvPr/>
              </p:nvGrpSpPr>
              <p:grpSpPr bwMode="auto">
                <a:xfrm>
                  <a:off x="2198" y="1208"/>
                  <a:ext cx="1516" cy="1047"/>
                  <a:chOff x="2198" y="1208"/>
                  <a:chExt cx="1516" cy="1047"/>
                </a:xfrm>
              </p:grpSpPr>
              <p:grpSp>
                <p:nvGrpSpPr>
                  <p:cNvPr id="12" name="Group 263"/>
                  <p:cNvGrpSpPr>
                    <a:grpSpLocks/>
                  </p:cNvGrpSpPr>
                  <p:nvPr/>
                </p:nvGrpSpPr>
                <p:grpSpPr bwMode="auto">
                  <a:xfrm>
                    <a:off x="2427" y="1467"/>
                    <a:ext cx="1133" cy="680"/>
                    <a:chOff x="476" y="1480"/>
                    <a:chExt cx="1678" cy="1043"/>
                  </a:xfrm>
                </p:grpSpPr>
                <p:sp>
                  <p:nvSpPr>
                    <p:cNvPr id="19" name="Line 2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76" y="1480"/>
                      <a:ext cx="998" cy="104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33CC3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" name="Line 2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74" y="1480"/>
                      <a:ext cx="680" cy="1043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33CC3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" name="Line 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6" y="2523"/>
                      <a:ext cx="1678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33CC33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13" name="Text Box 2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14" y="2024"/>
                    <a:ext cx="200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ru-RU"/>
                      <a:t>К</a:t>
                    </a:r>
                  </a:p>
                </p:txBody>
              </p:sp>
              <p:sp>
                <p:nvSpPr>
                  <p:cNvPr id="14" name="Text Box 2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03" y="1208"/>
                    <a:ext cx="212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ru-RU"/>
                      <a:t>Р</a:t>
                    </a:r>
                    <a:endParaRPr lang="ru-RU" baseline="-25000"/>
                  </a:p>
                </p:txBody>
              </p:sp>
              <p:sp>
                <p:nvSpPr>
                  <p:cNvPr id="15" name="Arc 269"/>
                  <p:cNvSpPr>
                    <a:spLocks/>
                  </p:cNvSpPr>
                  <p:nvPr/>
                </p:nvSpPr>
                <p:spPr bwMode="auto">
                  <a:xfrm>
                    <a:off x="2517" y="1944"/>
                    <a:ext cx="180" cy="270"/>
                  </a:xfrm>
                  <a:custGeom>
                    <a:avLst/>
                    <a:gdLst>
                      <a:gd name="G0" fmla="+- 0 0 0"/>
                      <a:gd name="G1" fmla="+- 19110 0 0"/>
                      <a:gd name="G2" fmla="+- 21600 0 0"/>
                      <a:gd name="T0" fmla="*/ 10068 w 21145"/>
                      <a:gd name="T1" fmla="*/ 0 h 19110"/>
                      <a:gd name="T2" fmla="*/ 21145 w 21145"/>
                      <a:gd name="T3" fmla="*/ 14700 h 19110"/>
                      <a:gd name="T4" fmla="*/ 0 w 21145"/>
                      <a:gd name="T5" fmla="*/ 19110 h 19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145" h="19110" fill="none" extrusionOk="0">
                        <a:moveTo>
                          <a:pt x="10068" y="-1"/>
                        </a:moveTo>
                        <a:cubicBezTo>
                          <a:pt x="15767" y="3002"/>
                          <a:pt x="19829" y="8393"/>
                          <a:pt x="21145" y="14699"/>
                        </a:cubicBezTo>
                      </a:path>
                      <a:path w="21145" h="19110" stroke="0" extrusionOk="0">
                        <a:moveTo>
                          <a:pt x="10068" y="-1"/>
                        </a:moveTo>
                        <a:cubicBezTo>
                          <a:pt x="15767" y="3002"/>
                          <a:pt x="19829" y="8393"/>
                          <a:pt x="21145" y="14699"/>
                        </a:cubicBezTo>
                        <a:lnTo>
                          <a:pt x="0" y="1911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6" name="Text Box 2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98" y="1984"/>
                    <a:ext cx="236" cy="2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r>
                      <a:rPr lang="ru-RU"/>
                      <a:t>М</a:t>
                    </a:r>
                  </a:p>
                </p:txBody>
              </p:sp>
              <p:sp>
                <p:nvSpPr>
                  <p:cNvPr id="17" name="Arc 271"/>
                  <p:cNvSpPr>
                    <a:spLocks/>
                  </p:cNvSpPr>
                  <p:nvPr/>
                </p:nvSpPr>
                <p:spPr bwMode="auto">
                  <a:xfrm rot="3705975" flipV="1">
                    <a:off x="2886" y="1428"/>
                    <a:ext cx="316" cy="238"/>
                  </a:xfrm>
                  <a:custGeom>
                    <a:avLst/>
                    <a:gdLst>
                      <a:gd name="G0" fmla="+- 0 0 0"/>
                      <a:gd name="G1" fmla="+- 18159 0 0"/>
                      <a:gd name="G2" fmla="+- 21600 0 0"/>
                      <a:gd name="T0" fmla="*/ 11696 w 21600"/>
                      <a:gd name="T1" fmla="*/ 0 h 18159"/>
                      <a:gd name="T2" fmla="*/ 21600 w 21600"/>
                      <a:gd name="T3" fmla="*/ 18099 h 18159"/>
                      <a:gd name="T4" fmla="*/ 0 w 21600"/>
                      <a:gd name="T5" fmla="*/ 18159 h 18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18159" fill="none" extrusionOk="0">
                        <a:moveTo>
                          <a:pt x="11696" y="-1"/>
                        </a:moveTo>
                        <a:cubicBezTo>
                          <a:pt x="17851" y="3964"/>
                          <a:pt x="21579" y="10777"/>
                          <a:pt x="21599" y="18099"/>
                        </a:cubicBezTo>
                      </a:path>
                      <a:path w="21600" h="18159" stroke="0" extrusionOk="0">
                        <a:moveTo>
                          <a:pt x="11696" y="-1"/>
                        </a:moveTo>
                        <a:cubicBezTo>
                          <a:pt x="17851" y="3964"/>
                          <a:pt x="21579" y="10777"/>
                          <a:pt x="21599" y="18099"/>
                        </a:cubicBezTo>
                        <a:lnTo>
                          <a:pt x="0" y="18159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8" name="Arc 272"/>
                  <p:cNvSpPr>
                    <a:spLocks/>
                  </p:cNvSpPr>
                  <p:nvPr/>
                </p:nvSpPr>
                <p:spPr bwMode="auto">
                  <a:xfrm rot="3705975" flipV="1">
                    <a:off x="2936" y="1481"/>
                    <a:ext cx="234" cy="322"/>
                  </a:xfrm>
                  <a:custGeom>
                    <a:avLst/>
                    <a:gdLst>
                      <a:gd name="G0" fmla="+- 0 0 0"/>
                      <a:gd name="G1" fmla="+- 20612 0 0"/>
                      <a:gd name="G2" fmla="+- 21600 0 0"/>
                      <a:gd name="T0" fmla="*/ 6457 w 21600"/>
                      <a:gd name="T1" fmla="*/ 0 h 24633"/>
                      <a:gd name="T2" fmla="*/ 21222 w 21600"/>
                      <a:gd name="T3" fmla="*/ 24633 h 24633"/>
                      <a:gd name="T4" fmla="*/ 0 w 21600"/>
                      <a:gd name="T5" fmla="*/ 20612 h 246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4633" fill="none" extrusionOk="0">
                        <a:moveTo>
                          <a:pt x="6457" y="-1"/>
                        </a:moveTo>
                        <a:cubicBezTo>
                          <a:pt x="15467" y="2822"/>
                          <a:pt x="21600" y="11170"/>
                          <a:pt x="21600" y="20612"/>
                        </a:cubicBezTo>
                        <a:cubicBezTo>
                          <a:pt x="21600" y="21961"/>
                          <a:pt x="21473" y="23307"/>
                          <a:pt x="21222" y="24633"/>
                        </a:cubicBezTo>
                      </a:path>
                      <a:path w="21600" h="24633" stroke="0" extrusionOk="0">
                        <a:moveTo>
                          <a:pt x="6457" y="-1"/>
                        </a:moveTo>
                        <a:cubicBezTo>
                          <a:pt x="15467" y="2822"/>
                          <a:pt x="21600" y="11170"/>
                          <a:pt x="21600" y="20612"/>
                        </a:cubicBezTo>
                        <a:cubicBezTo>
                          <a:pt x="21600" y="21961"/>
                          <a:pt x="21473" y="23307"/>
                          <a:pt x="21222" y="24633"/>
                        </a:cubicBezTo>
                        <a:lnTo>
                          <a:pt x="0" y="20612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8" name="Arc 273"/>
              <p:cNvSpPr>
                <a:spLocks/>
              </p:cNvSpPr>
              <p:nvPr/>
            </p:nvSpPr>
            <p:spPr bwMode="auto">
              <a:xfrm rot="3705975" flipV="1">
                <a:off x="1207" y="1160"/>
                <a:ext cx="233" cy="339"/>
              </a:xfrm>
              <a:custGeom>
                <a:avLst/>
                <a:gdLst>
                  <a:gd name="G0" fmla="+- 0 0 0"/>
                  <a:gd name="G1" fmla="+- 21224 0 0"/>
                  <a:gd name="G2" fmla="+- 21600 0 0"/>
                  <a:gd name="T0" fmla="*/ 4013 w 21600"/>
                  <a:gd name="T1" fmla="*/ 0 h 31385"/>
                  <a:gd name="T2" fmla="*/ 19061 w 21600"/>
                  <a:gd name="T3" fmla="*/ 31385 h 31385"/>
                  <a:gd name="T4" fmla="*/ 0 w 21600"/>
                  <a:gd name="T5" fmla="*/ 21224 h 3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1385" fill="none" extrusionOk="0">
                    <a:moveTo>
                      <a:pt x="4012" y="0"/>
                    </a:moveTo>
                    <a:cubicBezTo>
                      <a:pt x="14214" y="1928"/>
                      <a:pt x="21600" y="10842"/>
                      <a:pt x="21600" y="21224"/>
                    </a:cubicBezTo>
                    <a:cubicBezTo>
                      <a:pt x="21600" y="24767"/>
                      <a:pt x="20727" y="28257"/>
                      <a:pt x="19060" y="31384"/>
                    </a:cubicBezTo>
                  </a:path>
                  <a:path w="21600" h="31385" stroke="0" extrusionOk="0">
                    <a:moveTo>
                      <a:pt x="4012" y="0"/>
                    </a:moveTo>
                    <a:cubicBezTo>
                      <a:pt x="14214" y="1928"/>
                      <a:pt x="21600" y="10842"/>
                      <a:pt x="21600" y="21224"/>
                    </a:cubicBezTo>
                    <a:cubicBezTo>
                      <a:pt x="21600" y="24767"/>
                      <a:pt x="20727" y="28257"/>
                      <a:pt x="19060" y="31384"/>
                    </a:cubicBezTo>
                    <a:lnTo>
                      <a:pt x="0" y="21224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Arc 274"/>
              <p:cNvSpPr>
                <a:spLocks/>
              </p:cNvSpPr>
              <p:nvPr/>
            </p:nvSpPr>
            <p:spPr bwMode="auto">
              <a:xfrm rot="4853994" flipV="1">
                <a:off x="1142" y="1040"/>
                <a:ext cx="337" cy="309"/>
              </a:xfrm>
              <a:custGeom>
                <a:avLst/>
                <a:gdLst>
                  <a:gd name="G0" fmla="+- 0 0 0"/>
                  <a:gd name="G1" fmla="+- 13863 0 0"/>
                  <a:gd name="G2" fmla="+- 21600 0 0"/>
                  <a:gd name="T0" fmla="*/ 16564 w 21600"/>
                  <a:gd name="T1" fmla="*/ 0 h 24024"/>
                  <a:gd name="T2" fmla="*/ 19061 w 21600"/>
                  <a:gd name="T3" fmla="*/ 24024 h 24024"/>
                  <a:gd name="T4" fmla="*/ 0 w 21600"/>
                  <a:gd name="T5" fmla="*/ 13863 h 24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4024" fill="none" extrusionOk="0">
                    <a:moveTo>
                      <a:pt x="16564" y="-1"/>
                    </a:moveTo>
                    <a:cubicBezTo>
                      <a:pt x="19817" y="3886"/>
                      <a:pt x="21600" y="8794"/>
                      <a:pt x="21600" y="13863"/>
                    </a:cubicBezTo>
                    <a:cubicBezTo>
                      <a:pt x="21600" y="17406"/>
                      <a:pt x="20727" y="20896"/>
                      <a:pt x="19060" y="24023"/>
                    </a:cubicBezTo>
                  </a:path>
                  <a:path w="21600" h="24024" stroke="0" extrusionOk="0">
                    <a:moveTo>
                      <a:pt x="16564" y="-1"/>
                    </a:moveTo>
                    <a:cubicBezTo>
                      <a:pt x="19817" y="3886"/>
                      <a:pt x="21600" y="8794"/>
                      <a:pt x="21600" y="13863"/>
                    </a:cubicBezTo>
                    <a:cubicBezTo>
                      <a:pt x="21600" y="17406"/>
                      <a:pt x="20727" y="20896"/>
                      <a:pt x="19060" y="24023"/>
                    </a:cubicBezTo>
                    <a:lnTo>
                      <a:pt x="0" y="13863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Второй признак подобия треугольников</a:t>
            </a:r>
            <a:endParaRPr lang="ru-RU" sz="4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7558118" cy="392909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Если две стороны одного треугольника пропорциональны двум сторонам другого треугольника и углы, заключённые между этими сторонами, равны, то такие треугольники подобны.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1470025"/>
          </a:xfrm>
        </p:spPr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 признак подобия треугольников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1928802"/>
            <a:ext cx="6200796" cy="442437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AEB210"/>
                </a:solidFill>
                <a:latin typeface="Arial Black" pitchFamily="34" charset="0"/>
              </a:rPr>
              <a:t>Если три стороны одного треугольника пропорциональны трём сторонам другого, то такие треугольники подобны.</a:t>
            </a:r>
          </a:p>
          <a:p>
            <a:endParaRPr lang="ru-RU" dirty="0"/>
          </a:p>
        </p:txBody>
      </p:sp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000372"/>
            <a:ext cx="26003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4786322"/>
            <a:ext cx="13620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428596" y="1571612"/>
            <a:ext cx="6215106" cy="335758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FadeDown">
              <a:avLst/>
            </a:prstTxWarp>
            <a:normAutofit fontScale="90000"/>
          </a:bodyPr>
          <a:lstStyle/>
          <a:p>
            <a:r>
              <a:rPr lang="ru-RU" b="1" kern="1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/>
              </a:rPr>
              <a:t>Средняя линия треугольника</a:t>
            </a:r>
            <a:r>
              <a:rPr lang="ru-RU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Bookman Old Style"/>
              </a:rPr>
              <a:t/>
            </a:r>
            <a:br>
              <a:rPr lang="ru-RU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Bookman Old Style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357299"/>
            <a:ext cx="8229600" cy="128588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B050"/>
                </a:solidFill>
                <a:latin typeface="Lucida Console" pitchFamily="49" charset="0"/>
              </a:rPr>
              <a:t>Средней линией треугольника называется отрезок, соединяющий середины двух его сторон.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14554"/>
            <a:ext cx="34194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18"/>
          <p:cNvSpPr>
            <a:spLocks noChangeArrowheads="1"/>
          </p:cNvSpPr>
          <p:nvPr/>
        </p:nvSpPr>
        <p:spPr bwMode="auto">
          <a:xfrm>
            <a:off x="7000892" y="2143116"/>
            <a:ext cx="1873250" cy="3455987"/>
          </a:xfrm>
          <a:prstGeom prst="downArrowCallout">
            <a:avLst>
              <a:gd name="adj1" fmla="val 25000"/>
              <a:gd name="adj2" fmla="val 25000"/>
              <a:gd name="adj3" fmla="val 30749"/>
              <a:gd name="adj4" fmla="val 66667"/>
            </a:avLst>
          </a:prstGeom>
          <a:gradFill rotWithShape="1">
            <a:gsLst>
              <a:gs pos="0">
                <a:srgbClr val="5BA7FB"/>
              </a:gs>
              <a:gs pos="100000">
                <a:srgbClr val="7980D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1800" b="0" i="0"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72330" y="2214554"/>
            <a:ext cx="862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latin typeface="Georgia" pitchFamily="18" charset="0"/>
              </a:rPr>
              <a:t>Дано: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29586" y="2214554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EFG</a:t>
            </a:r>
            <a:endParaRPr lang="ru-RU" dirty="0">
              <a:latin typeface="Arial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786710" y="2285992"/>
            <a:ext cx="142876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29520" y="2571744"/>
            <a:ext cx="947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EH=HF</a:t>
            </a:r>
            <a:endParaRPr lang="ru-RU" dirty="0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72396" y="2857496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EI=IG</a:t>
            </a:r>
            <a:endParaRPr lang="ru-RU" dirty="0">
              <a:latin typeface="Arial" charset="0"/>
            </a:endParaRPr>
          </a:p>
        </p:txBody>
      </p:sp>
      <p:pic>
        <p:nvPicPr>
          <p:cNvPr id="12" name="Picture 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3357562"/>
            <a:ext cx="9429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7286644" y="3143248"/>
            <a:ext cx="1242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smtClean="0">
                <a:latin typeface="Georgia" pitchFamily="18" charset="0"/>
              </a:rPr>
              <a:t>Доказать: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15206" y="400050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HI</a:t>
            </a:r>
            <a:endParaRPr lang="ru-RU" dirty="0">
              <a:latin typeface="Arial" charset="0"/>
            </a:endParaRPr>
          </a:p>
        </p:txBody>
      </p:sp>
      <p:cxnSp>
        <p:nvCxnSpPr>
          <p:cNvPr id="17" name="Прямая соединительная линия 16"/>
          <p:cNvCxnSpPr>
            <a:endCxn id="15" idx="3"/>
          </p:cNvCxnSpPr>
          <p:nvPr/>
        </p:nvCxnSpPr>
        <p:spPr>
          <a:xfrm rot="5400000">
            <a:off x="7616374" y="4157710"/>
            <a:ext cx="41790" cy="131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ine 30"/>
          <p:cNvSpPr>
            <a:spLocks noChangeShapeType="1"/>
          </p:cNvSpPr>
          <p:nvPr/>
        </p:nvSpPr>
        <p:spPr bwMode="auto">
          <a:xfrm>
            <a:off x="7715272" y="4071942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30"/>
          <p:cNvSpPr>
            <a:spLocks noChangeShapeType="1"/>
          </p:cNvSpPr>
          <p:nvPr/>
        </p:nvSpPr>
        <p:spPr bwMode="auto">
          <a:xfrm>
            <a:off x="7643834" y="4071942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786710" y="4000504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charset="0"/>
              </a:rPr>
              <a:t>FG</a:t>
            </a:r>
            <a:endParaRPr lang="ru-RU" dirty="0">
              <a:latin typeface="Arial" charset="0"/>
            </a:endParaRPr>
          </a:p>
        </p:txBody>
      </p:sp>
      <p:sp>
        <p:nvSpPr>
          <p:cNvPr id="21" name="AutoShape 14"/>
          <p:cNvSpPr>
            <a:spLocks noChangeArrowheads="1"/>
          </p:cNvSpPr>
          <p:nvPr/>
        </p:nvSpPr>
        <p:spPr bwMode="auto">
          <a:xfrm>
            <a:off x="395288" y="5013325"/>
            <a:ext cx="6624637" cy="1439863"/>
          </a:xfrm>
          <a:prstGeom prst="homePlate">
            <a:avLst>
              <a:gd name="adj" fmla="val 115022"/>
            </a:avLst>
          </a:prstGeom>
          <a:gradFill rotWithShape="1">
            <a:gsLst>
              <a:gs pos="0">
                <a:srgbClr val="7DE9AE"/>
              </a:gs>
              <a:gs pos="100000">
                <a:srgbClr val="CEDE7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srgbClr val="FA1F08"/>
                </a:solidFill>
                <a:latin typeface="Arial Black" pitchFamily="34" charset="0"/>
              </a:rPr>
              <a:t>СРЕДНЯЯ ЛИНИЯ ТРЕУГОЛЬНИКА</a:t>
            </a:r>
          </a:p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srgbClr val="FA1F08"/>
                </a:solidFill>
                <a:latin typeface="Arial Black" pitchFamily="34" charset="0"/>
              </a:rPr>
              <a:t> ПАРАЛЛЕЛЬНА ОДНОЙ ИЗ ЕГО СТОРОН</a:t>
            </a:r>
          </a:p>
          <a:p>
            <a:pPr>
              <a:spcBef>
                <a:spcPct val="50000"/>
              </a:spcBef>
            </a:pPr>
            <a:r>
              <a:rPr lang="ru-RU" sz="1600" dirty="0" smtClean="0">
                <a:solidFill>
                  <a:srgbClr val="FA1F08"/>
                </a:solidFill>
                <a:latin typeface="Arial Black" pitchFamily="34" charset="0"/>
              </a:rPr>
              <a:t> И РАВНА ПОЛОВИНЕ ЭТОЙ СТОРОНЫ.</a:t>
            </a:r>
            <a:endParaRPr lang="ru-RU" sz="1600" dirty="0">
              <a:solidFill>
                <a:srgbClr val="FA1F08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 tmFilter="0,0; .5, 1; 1, 1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build="allAtOnce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258</Words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Тема Office</vt:lpstr>
      <vt:lpstr>Формула</vt:lpstr>
      <vt:lpstr>Equation</vt:lpstr>
      <vt:lpstr>Подобные треугольники</vt:lpstr>
      <vt:lpstr>Слайд 2</vt:lpstr>
      <vt:lpstr>Вспомним подобные треугольники: </vt:lpstr>
      <vt:lpstr>Слайд 4</vt:lpstr>
      <vt:lpstr>Первый признак подобия треугольников</vt:lpstr>
      <vt:lpstr>Слайд 6</vt:lpstr>
      <vt:lpstr>Второй признак подобия треугольников</vt:lpstr>
      <vt:lpstr>Третий признак подобия треугольников</vt:lpstr>
      <vt:lpstr>Средняя линия треугольника </vt:lpstr>
      <vt:lpstr>Слайд 10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Павлина</dc:creator>
  <cp:lastModifiedBy>Павлина</cp:lastModifiedBy>
  <cp:revision>25</cp:revision>
  <dcterms:created xsi:type="dcterms:W3CDTF">2015-02-17T16:00:30Z</dcterms:created>
  <dcterms:modified xsi:type="dcterms:W3CDTF">2015-04-02T11:37:47Z</dcterms:modified>
</cp:coreProperties>
</file>